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57" r:id="rId3"/>
    <p:sldId id="279" r:id="rId4"/>
    <p:sldId id="260" r:id="rId5"/>
    <p:sldId id="262" r:id="rId6"/>
    <p:sldId id="258" r:id="rId7"/>
    <p:sldId id="259" r:id="rId8"/>
    <p:sldId id="272" r:id="rId9"/>
    <p:sldId id="273" r:id="rId10"/>
    <p:sldId id="274" r:id="rId11"/>
    <p:sldId id="275" r:id="rId12"/>
    <p:sldId id="276" r:id="rId13"/>
    <p:sldId id="263" r:id="rId14"/>
    <p:sldId id="264" r:id="rId15"/>
    <p:sldId id="266" r:id="rId16"/>
    <p:sldId id="268" r:id="rId17"/>
    <p:sldId id="265" r:id="rId18"/>
    <p:sldId id="280" r:id="rId19"/>
    <p:sldId id="289" r:id="rId20"/>
    <p:sldId id="267" r:id="rId21"/>
    <p:sldId id="282" r:id="rId22"/>
    <p:sldId id="283" r:id="rId23"/>
    <p:sldId id="284" r:id="rId24"/>
    <p:sldId id="285" r:id="rId25"/>
    <p:sldId id="286" r:id="rId26"/>
    <p:sldId id="287" r:id="rId27"/>
    <p:sldId id="288" r:id="rId28"/>
    <p:sldId id="269" r:id="rId29"/>
    <p:sldId id="270" r:id="rId30"/>
    <p:sldId id="277" r:id="rId31"/>
    <p:sldId id="278"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18FE2E-5FD3-414E-BD7D-15BBCCF5B743}" v="220" dt="2025-01-03T17:12:58.2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9" d="100"/>
          <a:sy n="109" d="100"/>
        </p:scale>
        <p:origin x="67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ynul aabidin" userId="95d1de8ed21c9d6c" providerId="LiveId" clId="{AC18FE2E-5FD3-414E-BD7D-15BBCCF5B743}"/>
    <pc:docChg chg="undo redo custSel addSld delSld modSld sldOrd">
      <pc:chgData name="Jaynul aabidin" userId="95d1de8ed21c9d6c" providerId="LiveId" clId="{AC18FE2E-5FD3-414E-BD7D-15BBCCF5B743}" dt="2025-01-03T17:20:01.661" v="2297" actId="113"/>
      <pc:docMkLst>
        <pc:docMk/>
      </pc:docMkLst>
      <pc:sldChg chg="modSp mod">
        <pc:chgData name="Jaynul aabidin" userId="95d1de8ed21c9d6c" providerId="LiveId" clId="{AC18FE2E-5FD3-414E-BD7D-15BBCCF5B743}" dt="2025-01-03T13:46:50.216" v="32" actId="20577"/>
        <pc:sldMkLst>
          <pc:docMk/>
          <pc:sldMk cId="4209290669" sldId="256"/>
        </pc:sldMkLst>
        <pc:spChg chg="mod">
          <ac:chgData name="Jaynul aabidin" userId="95d1de8ed21c9d6c" providerId="LiveId" clId="{AC18FE2E-5FD3-414E-BD7D-15BBCCF5B743}" dt="2025-01-03T13:46:50.216" v="32" actId="20577"/>
          <ac:spMkLst>
            <pc:docMk/>
            <pc:sldMk cId="4209290669" sldId="256"/>
            <ac:spMk id="3" creationId="{97AFDCF5-47B3-BB34-A006-D5D33433D3DA}"/>
          </ac:spMkLst>
        </pc:spChg>
      </pc:sldChg>
      <pc:sldChg chg="modSp del mod">
        <pc:chgData name="Jaynul aabidin" userId="95d1de8ed21c9d6c" providerId="LiveId" clId="{AC18FE2E-5FD3-414E-BD7D-15BBCCF5B743}" dt="2025-01-03T13:46:45.295" v="21" actId="680"/>
        <pc:sldMkLst>
          <pc:docMk/>
          <pc:sldMk cId="574231732" sldId="257"/>
        </pc:sldMkLst>
        <pc:spChg chg="mod">
          <ac:chgData name="Jaynul aabidin" userId="95d1de8ed21c9d6c" providerId="LiveId" clId="{AC18FE2E-5FD3-414E-BD7D-15BBCCF5B743}" dt="2025-01-03T13:46:44.652" v="20" actId="20577"/>
          <ac:spMkLst>
            <pc:docMk/>
            <pc:sldMk cId="574231732" sldId="257"/>
            <ac:spMk id="2" creationId="{C6A671A0-2A89-E8EC-BACD-2BED5BF5D294}"/>
          </ac:spMkLst>
        </pc:spChg>
      </pc:sldChg>
      <pc:sldChg chg="modSp new mod">
        <pc:chgData name="Jaynul aabidin" userId="95d1de8ed21c9d6c" providerId="LiveId" clId="{AC18FE2E-5FD3-414E-BD7D-15BBCCF5B743}" dt="2025-01-03T14:19:31.203" v="493" actId="27636"/>
        <pc:sldMkLst>
          <pc:docMk/>
          <pc:sldMk cId="2248973212" sldId="257"/>
        </pc:sldMkLst>
        <pc:spChg chg="mod">
          <ac:chgData name="Jaynul aabidin" userId="95d1de8ed21c9d6c" providerId="LiveId" clId="{AC18FE2E-5FD3-414E-BD7D-15BBCCF5B743}" dt="2025-01-03T13:47:01.944" v="45" actId="113"/>
          <ac:spMkLst>
            <pc:docMk/>
            <pc:sldMk cId="2248973212" sldId="257"/>
            <ac:spMk id="2" creationId="{2EBFC0F7-3099-12D9-0BCD-F55B6E5BD737}"/>
          </ac:spMkLst>
        </pc:spChg>
        <pc:spChg chg="mod">
          <ac:chgData name="Jaynul aabidin" userId="95d1de8ed21c9d6c" providerId="LiveId" clId="{AC18FE2E-5FD3-414E-BD7D-15BBCCF5B743}" dt="2025-01-03T14:19:31.203" v="493" actId="27636"/>
          <ac:spMkLst>
            <pc:docMk/>
            <pc:sldMk cId="2248973212" sldId="257"/>
            <ac:spMk id="3" creationId="{5A73FD55-EA37-96D5-AB3F-1EC04EA177F2}"/>
          </ac:spMkLst>
        </pc:spChg>
      </pc:sldChg>
      <pc:sldChg chg="addSp delSp modSp new mod">
        <pc:chgData name="Jaynul aabidin" userId="95d1de8ed21c9d6c" providerId="LiveId" clId="{AC18FE2E-5FD3-414E-BD7D-15BBCCF5B743}" dt="2025-01-03T15:56:39.402" v="877" actId="21"/>
        <pc:sldMkLst>
          <pc:docMk/>
          <pc:sldMk cId="587333006" sldId="258"/>
        </pc:sldMkLst>
        <pc:spChg chg="mod">
          <ac:chgData name="Jaynul aabidin" userId="95d1de8ed21c9d6c" providerId="LiveId" clId="{AC18FE2E-5FD3-414E-BD7D-15BBCCF5B743}" dt="2025-01-03T13:57:54.564" v="232" actId="20577"/>
          <ac:spMkLst>
            <pc:docMk/>
            <pc:sldMk cId="587333006" sldId="258"/>
            <ac:spMk id="2" creationId="{9B779EB1-BF0C-BC0F-46AF-7114E547291B}"/>
          </ac:spMkLst>
        </pc:spChg>
        <pc:spChg chg="add mod">
          <ac:chgData name="Jaynul aabidin" userId="95d1de8ed21c9d6c" providerId="LiveId" clId="{AC18FE2E-5FD3-414E-BD7D-15BBCCF5B743}" dt="2025-01-03T13:52:35.082" v="147" actId="113"/>
          <ac:spMkLst>
            <pc:docMk/>
            <pc:sldMk cId="587333006" sldId="258"/>
            <ac:spMk id="4" creationId="{51EBCE48-D88B-2E97-77D4-AE92D337E69C}"/>
          </ac:spMkLst>
        </pc:spChg>
        <pc:spChg chg="add mod">
          <ac:chgData name="Jaynul aabidin" userId="95d1de8ed21c9d6c" providerId="LiveId" clId="{AC18FE2E-5FD3-414E-BD7D-15BBCCF5B743}" dt="2025-01-03T13:58:41.995" v="256" actId="14100"/>
          <ac:spMkLst>
            <pc:docMk/>
            <pc:sldMk cId="587333006" sldId="258"/>
            <ac:spMk id="19" creationId="{8360E1FC-A60A-3714-23BA-731A4561D3C8}"/>
          </ac:spMkLst>
        </pc:spChg>
        <pc:spChg chg="add mod">
          <ac:chgData name="Jaynul aabidin" userId="95d1de8ed21c9d6c" providerId="LiveId" clId="{AC18FE2E-5FD3-414E-BD7D-15BBCCF5B743}" dt="2025-01-03T13:59:33.007" v="277" actId="14100"/>
          <ac:spMkLst>
            <pc:docMk/>
            <pc:sldMk cId="587333006" sldId="258"/>
            <ac:spMk id="20" creationId="{858C915D-466A-8663-E4C5-9920D9E133C6}"/>
          </ac:spMkLst>
        </pc:spChg>
        <pc:spChg chg="add mod">
          <ac:chgData name="Jaynul aabidin" userId="95d1de8ed21c9d6c" providerId="LiveId" clId="{AC18FE2E-5FD3-414E-BD7D-15BBCCF5B743}" dt="2025-01-03T14:00:13.982" v="293" actId="14100"/>
          <ac:spMkLst>
            <pc:docMk/>
            <pc:sldMk cId="587333006" sldId="258"/>
            <ac:spMk id="21" creationId="{A6CC7B97-83F1-10C2-0BAA-80773DFAF7D4}"/>
          </ac:spMkLst>
        </pc:spChg>
        <pc:spChg chg="add mod">
          <ac:chgData name="Jaynul aabidin" userId="95d1de8ed21c9d6c" providerId="LiveId" clId="{AC18FE2E-5FD3-414E-BD7D-15BBCCF5B743}" dt="2025-01-03T14:03:30.887" v="409" actId="20577"/>
          <ac:spMkLst>
            <pc:docMk/>
            <pc:sldMk cId="587333006" sldId="258"/>
            <ac:spMk id="22" creationId="{5767B558-2CAC-9D7E-14EA-87163E5A234C}"/>
          </ac:spMkLst>
        </pc:spChg>
        <pc:spChg chg="add mod">
          <ac:chgData name="Jaynul aabidin" userId="95d1de8ed21c9d6c" providerId="LiveId" clId="{AC18FE2E-5FD3-414E-BD7D-15BBCCF5B743}" dt="2025-01-03T14:02:28.590" v="368" actId="20577"/>
          <ac:spMkLst>
            <pc:docMk/>
            <pc:sldMk cId="587333006" sldId="258"/>
            <ac:spMk id="23" creationId="{17EC57B8-909C-FD61-A026-005211F4F1BA}"/>
          </ac:spMkLst>
        </pc:spChg>
        <pc:spChg chg="add mod">
          <ac:chgData name="Jaynul aabidin" userId="95d1de8ed21c9d6c" providerId="LiveId" clId="{AC18FE2E-5FD3-414E-BD7D-15BBCCF5B743}" dt="2025-01-03T14:01:18.902" v="336" actId="20577"/>
          <ac:spMkLst>
            <pc:docMk/>
            <pc:sldMk cId="587333006" sldId="258"/>
            <ac:spMk id="24" creationId="{B6FB9BE8-4179-1000-C136-ECB92E148C4C}"/>
          </ac:spMkLst>
        </pc:spChg>
        <pc:spChg chg="add del">
          <ac:chgData name="Jaynul aabidin" userId="95d1de8ed21c9d6c" providerId="LiveId" clId="{AC18FE2E-5FD3-414E-BD7D-15BBCCF5B743}" dt="2025-01-03T15:56:39.402" v="877" actId="21"/>
          <ac:spMkLst>
            <pc:docMk/>
            <pc:sldMk cId="587333006" sldId="258"/>
            <ac:spMk id="25" creationId="{DCAE0CFC-8FD6-9C33-7B4E-38E264893EDB}"/>
          </ac:spMkLst>
        </pc:spChg>
        <pc:cxnChg chg="add del">
          <ac:chgData name="Jaynul aabidin" userId="95d1de8ed21c9d6c" providerId="LiveId" clId="{AC18FE2E-5FD3-414E-BD7D-15BBCCF5B743}" dt="2025-01-03T13:52:59.651" v="149" actId="21"/>
          <ac:cxnSpMkLst>
            <pc:docMk/>
            <pc:sldMk cId="587333006" sldId="258"/>
            <ac:cxnSpMk id="6" creationId="{DF03EA56-E235-030F-73C3-FE180BF1F148}"/>
          </ac:cxnSpMkLst>
        </pc:cxnChg>
        <pc:cxnChg chg="add">
          <ac:chgData name="Jaynul aabidin" userId="95d1de8ed21c9d6c" providerId="LiveId" clId="{AC18FE2E-5FD3-414E-BD7D-15BBCCF5B743}" dt="2025-01-03T13:53:08.547" v="150" actId="11529"/>
          <ac:cxnSpMkLst>
            <pc:docMk/>
            <pc:sldMk cId="587333006" sldId="258"/>
            <ac:cxnSpMk id="8" creationId="{CA7DC57C-FA2E-EE0E-756F-C87C8EC07405}"/>
          </ac:cxnSpMkLst>
        </pc:cxnChg>
        <pc:cxnChg chg="add mod">
          <ac:chgData name="Jaynul aabidin" userId="95d1de8ed21c9d6c" providerId="LiveId" clId="{AC18FE2E-5FD3-414E-BD7D-15BBCCF5B743}" dt="2025-01-03T13:54:21.223" v="156" actId="1076"/>
          <ac:cxnSpMkLst>
            <pc:docMk/>
            <pc:sldMk cId="587333006" sldId="258"/>
            <ac:cxnSpMk id="10" creationId="{12ECD0E3-EB42-CB1C-88F1-B3623E0A6FBD}"/>
          </ac:cxnSpMkLst>
        </pc:cxnChg>
        <pc:cxnChg chg="add">
          <ac:chgData name="Jaynul aabidin" userId="95d1de8ed21c9d6c" providerId="LiveId" clId="{AC18FE2E-5FD3-414E-BD7D-15BBCCF5B743}" dt="2025-01-03T13:53:34.872" v="152" actId="11529"/>
          <ac:cxnSpMkLst>
            <pc:docMk/>
            <pc:sldMk cId="587333006" sldId="258"/>
            <ac:cxnSpMk id="12" creationId="{0723A595-2801-CE90-2592-3C3095A901C2}"/>
          </ac:cxnSpMkLst>
        </pc:cxnChg>
        <pc:cxnChg chg="add">
          <ac:chgData name="Jaynul aabidin" userId="95d1de8ed21c9d6c" providerId="LiveId" clId="{AC18FE2E-5FD3-414E-BD7D-15BBCCF5B743}" dt="2025-01-03T13:53:45.806" v="153" actId="11529"/>
          <ac:cxnSpMkLst>
            <pc:docMk/>
            <pc:sldMk cId="587333006" sldId="258"/>
            <ac:cxnSpMk id="14" creationId="{CBCB3DC3-4EB1-5597-7708-AA5FBB928E92}"/>
          </ac:cxnSpMkLst>
        </pc:cxnChg>
        <pc:cxnChg chg="add mod">
          <ac:chgData name="Jaynul aabidin" userId="95d1de8ed21c9d6c" providerId="LiveId" clId="{AC18FE2E-5FD3-414E-BD7D-15BBCCF5B743}" dt="2025-01-03T13:54:26.841" v="157" actId="1076"/>
          <ac:cxnSpMkLst>
            <pc:docMk/>
            <pc:sldMk cId="587333006" sldId="258"/>
            <ac:cxnSpMk id="16" creationId="{D7A46D7A-0AA7-78DE-6808-FF235CA19C96}"/>
          </ac:cxnSpMkLst>
        </pc:cxnChg>
        <pc:cxnChg chg="add">
          <ac:chgData name="Jaynul aabidin" userId="95d1de8ed21c9d6c" providerId="LiveId" clId="{AC18FE2E-5FD3-414E-BD7D-15BBCCF5B743}" dt="2025-01-03T13:54:06.476" v="155" actId="11529"/>
          <ac:cxnSpMkLst>
            <pc:docMk/>
            <pc:sldMk cId="587333006" sldId="258"/>
            <ac:cxnSpMk id="18" creationId="{DA88B9A1-9AFC-BA81-AE69-0A085AF5970A}"/>
          </ac:cxnSpMkLst>
        </pc:cxnChg>
      </pc:sldChg>
      <pc:sldChg chg="addSp delSp modSp new mod">
        <pc:chgData name="Jaynul aabidin" userId="95d1de8ed21c9d6c" providerId="LiveId" clId="{AC18FE2E-5FD3-414E-BD7D-15BBCCF5B743}" dt="2025-01-03T14:15:54.879" v="471"/>
        <pc:sldMkLst>
          <pc:docMk/>
          <pc:sldMk cId="2581752294" sldId="259"/>
        </pc:sldMkLst>
        <pc:spChg chg="mod">
          <ac:chgData name="Jaynul aabidin" userId="95d1de8ed21c9d6c" providerId="LiveId" clId="{AC18FE2E-5FD3-414E-BD7D-15BBCCF5B743}" dt="2025-01-03T14:15:54.879" v="471"/>
          <ac:spMkLst>
            <pc:docMk/>
            <pc:sldMk cId="2581752294" sldId="259"/>
            <ac:spMk id="2" creationId="{5E0392AE-C4F0-CD05-097D-60D1E09102A1}"/>
          </ac:spMkLst>
        </pc:spChg>
        <pc:spChg chg="del">
          <ac:chgData name="Jaynul aabidin" userId="95d1de8ed21c9d6c" providerId="LiveId" clId="{AC18FE2E-5FD3-414E-BD7D-15BBCCF5B743}" dt="2025-01-03T14:14:36.634" v="411" actId="22"/>
          <ac:spMkLst>
            <pc:docMk/>
            <pc:sldMk cId="2581752294" sldId="259"/>
            <ac:spMk id="3" creationId="{BE670522-6F87-ACC1-BB7C-87F776B68BCE}"/>
          </ac:spMkLst>
        </pc:spChg>
        <pc:picChg chg="add mod ord">
          <ac:chgData name="Jaynul aabidin" userId="95d1de8ed21c9d6c" providerId="LiveId" clId="{AC18FE2E-5FD3-414E-BD7D-15BBCCF5B743}" dt="2025-01-03T14:14:46.668" v="414" actId="14100"/>
          <ac:picMkLst>
            <pc:docMk/>
            <pc:sldMk cId="2581752294" sldId="259"/>
            <ac:picMk id="5" creationId="{BD6BD3C3-F20E-19E9-ECD4-CE680E41370F}"/>
          </ac:picMkLst>
        </pc:picChg>
      </pc:sldChg>
      <pc:sldChg chg="modSp new mod">
        <pc:chgData name="Jaynul aabidin" userId="95d1de8ed21c9d6c" providerId="LiveId" clId="{AC18FE2E-5FD3-414E-BD7D-15BBCCF5B743}" dt="2025-01-03T15:57:26.026" v="880" actId="20577"/>
        <pc:sldMkLst>
          <pc:docMk/>
          <pc:sldMk cId="41100252" sldId="260"/>
        </pc:sldMkLst>
        <pc:spChg chg="mod">
          <ac:chgData name="Jaynul aabidin" userId="95d1de8ed21c9d6c" providerId="LiveId" clId="{AC18FE2E-5FD3-414E-BD7D-15BBCCF5B743}" dt="2025-01-03T15:57:26.026" v="880" actId="20577"/>
          <ac:spMkLst>
            <pc:docMk/>
            <pc:sldMk cId="41100252" sldId="260"/>
            <ac:spMk id="2" creationId="{8102EB29-F430-046C-B14A-7561C5AE6895}"/>
          </ac:spMkLst>
        </pc:spChg>
        <pc:spChg chg="mod">
          <ac:chgData name="Jaynul aabidin" userId="95d1de8ed21c9d6c" providerId="LiveId" clId="{AC18FE2E-5FD3-414E-BD7D-15BBCCF5B743}" dt="2025-01-03T14:38:34.947" v="648" actId="20577"/>
          <ac:spMkLst>
            <pc:docMk/>
            <pc:sldMk cId="41100252" sldId="260"/>
            <ac:spMk id="3" creationId="{93D7BC34-E74D-673A-03FA-9ACA498ED1E0}"/>
          </ac:spMkLst>
        </pc:spChg>
      </pc:sldChg>
      <pc:sldChg chg="modSp new del mod">
        <pc:chgData name="Jaynul aabidin" userId="95d1de8ed21c9d6c" providerId="LiveId" clId="{AC18FE2E-5FD3-414E-BD7D-15BBCCF5B743}" dt="2025-01-03T14:25:22.347" v="590" actId="2696"/>
        <pc:sldMkLst>
          <pc:docMk/>
          <pc:sldMk cId="749445892" sldId="261"/>
        </pc:sldMkLst>
        <pc:spChg chg="mod">
          <ac:chgData name="Jaynul aabidin" userId="95d1de8ed21c9d6c" providerId="LiveId" clId="{AC18FE2E-5FD3-414E-BD7D-15BBCCF5B743}" dt="2025-01-03T14:25:17.266" v="589" actId="21"/>
          <ac:spMkLst>
            <pc:docMk/>
            <pc:sldMk cId="749445892" sldId="261"/>
            <ac:spMk id="3" creationId="{F430B7B2-BA75-E4A7-0E71-03F7D091D722}"/>
          </ac:spMkLst>
        </pc:spChg>
      </pc:sldChg>
      <pc:sldChg chg="new del">
        <pc:chgData name="Jaynul aabidin" userId="95d1de8ed21c9d6c" providerId="LiveId" clId="{AC18FE2E-5FD3-414E-BD7D-15BBCCF5B743}" dt="2025-01-03T14:26:50.692" v="596" actId="2696"/>
        <pc:sldMkLst>
          <pc:docMk/>
          <pc:sldMk cId="3391360555" sldId="261"/>
        </pc:sldMkLst>
      </pc:sldChg>
      <pc:sldChg chg="addSp delSp modSp new mod">
        <pc:chgData name="Jaynul aabidin" userId="95d1de8ed21c9d6c" providerId="LiveId" clId="{AC18FE2E-5FD3-414E-BD7D-15BBCCF5B743}" dt="2025-01-03T14:37:54.032" v="646" actId="14100"/>
        <pc:sldMkLst>
          <pc:docMk/>
          <pc:sldMk cId="1637953999" sldId="262"/>
        </pc:sldMkLst>
        <pc:spChg chg="mod">
          <ac:chgData name="Jaynul aabidin" userId="95d1de8ed21c9d6c" providerId="LiveId" clId="{AC18FE2E-5FD3-414E-BD7D-15BBCCF5B743}" dt="2025-01-03T14:37:33.639" v="643" actId="27636"/>
          <ac:spMkLst>
            <pc:docMk/>
            <pc:sldMk cId="1637953999" sldId="262"/>
            <ac:spMk id="3" creationId="{F19CF404-0083-E0BE-FF29-9B195743AB5D}"/>
          </ac:spMkLst>
        </pc:spChg>
        <pc:spChg chg="del mod">
          <ac:chgData name="Jaynul aabidin" userId="95d1de8ed21c9d6c" providerId="LiveId" clId="{AC18FE2E-5FD3-414E-BD7D-15BBCCF5B743}" dt="2025-01-03T14:36:59.899" v="638" actId="22"/>
          <ac:spMkLst>
            <pc:docMk/>
            <pc:sldMk cId="1637953999" sldId="262"/>
            <ac:spMk id="4" creationId="{B2E08657-40C7-4324-86B5-FF4301E4614B}"/>
          </ac:spMkLst>
        </pc:spChg>
        <pc:picChg chg="add mod ord">
          <ac:chgData name="Jaynul aabidin" userId="95d1de8ed21c9d6c" providerId="LiveId" clId="{AC18FE2E-5FD3-414E-BD7D-15BBCCF5B743}" dt="2025-01-03T14:37:54.032" v="646" actId="14100"/>
          <ac:picMkLst>
            <pc:docMk/>
            <pc:sldMk cId="1637953999" sldId="262"/>
            <ac:picMk id="6" creationId="{8BDA4807-B643-DA67-8A62-C73263136D6C}"/>
          </ac:picMkLst>
        </pc:picChg>
      </pc:sldChg>
      <pc:sldChg chg="add del">
        <pc:chgData name="Jaynul aabidin" userId="95d1de8ed21c9d6c" providerId="LiveId" clId="{AC18FE2E-5FD3-414E-BD7D-15BBCCF5B743}" dt="2025-01-03T14:26:53.619" v="597" actId="2696"/>
        <pc:sldMkLst>
          <pc:docMk/>
          <pc:sldMk cId="112218328" sldId="263"/>
        </pc:sldMkLst>
      </pc:sldChg>
      <pc:sldChg chg="new del">
        <pc:chgData name="Jaynul aabidin" userId="95d1de8ed21c9d6c" providerId="LiveId" clId="{AC18FE2E-5FD3-414E-BD7D-15BBCCF5B743}" dt="2025-01-03T14:40:34.119" v="652" actId="2696"/>
        <pc:sldMkLst>
          <pc:docMk/>
          <pc:sldMk cId="973662984" sldId="263"/>
        </pc:sldMkLst>
      </pc:sldChg>
      <pc:sldChg chg="new del">
        <pc:chgData name="Jaynul aabidin" userId="95d1de8ed21c9d6c" providerId="LiveId" clId="{AC18FE2E-5FD3-414E-BD7D-15BBCCF5B743}" dt="2025-01-03T14:38:58.619" v="650" actId="2696"/>
        <pc:sldMkLst>
          <pc:docMk/>
          <pc:sldMk cId="1053411538" sldId="263"/>
        </pc:sldMkLst>
      </pc:sldChg>
      <pc:sldChg chg="addSp delSp modSp new mod">
        <pc:chgData name="Jaynul aabidin" userId="95d1de8ed21c9d6c" providerId="LiveId" clId="{AC18FE2E-5FD3-414E-BD7D-15BBCCF5B743}" dt="2025-01-03T14:45:24.554" v="659" actId="14100"/>
        <pc:sldMkLst>
          <pc:docMk/>
          <pc:sldMk cId="2618470581" sldId="263"/>
        </pc:sldMkLst>
        <pc:spChg chg="del">
          <ac:chgData name="Jaynul aabidin" userId="95d1de8ed21c9d6c" providerId="LiveId" clId="{AC18FE2E-5FD3-414E-BD7D-15BBCCF5B743}" dt="2025-01-03T14:44:57.465" v="654" actId="22"/>
          <ac:spMkLst>
            <pc:docMk/>
            <pc:sldMk cId="2618470581" sldId="263"/>
            <ac:spMk id="3" creationId="{A5AA8DB8-D5E7-4D72-1D2F-4EEDEF03A21C}"/>
          </ac:spMkLst>
        </pc:spChg>
        <pc:picChg chg="add mod ord">
          <ac:chgData name="Jaynul aabidin" userId="95d1de8ed21c9d6c" providerId="LiveId" clId="{AC18FE2E-5FD3-414E-BD7D-15BBCCF5B743}" dt="2025-01-03T14:45:24.554" v="659" actId="14100"/>
          <ac:picMkLst>
            <pc:docMk/>
            <pc:sldMk cId="2618470581" sldId="263"/>
            <ac:picMk id="5" creationId="{76C47666-8BD4-7AB5-E6CA-F9F872C7C93B}"/>
          </ac:picMkLst>
        </pc:picChg>
      </pc:sldChg>
      <pc:sldChg chg="addSp modSp new mod">
        <pc:chgData name="Jaynul aabidin" userId="95d1de8ed21c9d6c" providerId="LiveId" clId="{AC18FE2E-5FD3-414E-BD7D-15BBCCF5B743}" dt="2025-01-03T16:18:00.764" v="1170" actId="27636"/>
        <pc:sldMkLst>
          <pc:docMk/>
          <pc:sldMk cId="222955070" sldId="264"/>
        </pc:sldMkLst>
        <pc:spChg chg="mod">
          <ac:chgData name="Jaynul aabidin" userId="95d1de8ed21c9d6c" providerId="LiveId" clId="{AC18FE2E-5FD3-414E-BD7D-15BBCCF5B743}" dt="2025-01-03T16:18:00.764" v="1170" actId="27636"/>
          <ac:spMkLst>
            <pc:docMk/>
            <pc:sldMk cId="222955070" sldId="264"/>
            <ac:spMk id="2" creationId="{0C6099CC-3A48-6856-3A78-2BEAA7A42DA7}"/>
          </ac:spMkLst>
        </pc:spChg>
        <pc:spChg chg="mod">
          <ac:chgData name="Jaynul aabidin" userId="95d1de8ed21c9d6c" providerId="LiveId" clId="{AC18FE2E-5FD3-414E-BD7D-15BBCCF5B743}" dt="2025-01-03T16:17:44.833" v="1168" actId="14100"/>
          <ac:spMkLst>
            <pc:docMk/>
            <pc:sldMk cId="222955070" sldId="264"/>
            <ac:spMk id="3" creationId="{5BAFD55E-E874-1A6F-2250-0913C29FA484}"/>
          </ac:spMkLst>
        </pc:spChg>
        <pc:spChg chg="add mod">
          <ac:chgData name="Jaynul aabidin" userId="95d1de8ed21c9d6c" providerId="LiveId" clId="{AC18FE2E-5FD3-414E-BD7D-15BBCCF5B743}" dt="2025-01-03T14:54:21.072" v="733" actId="14100"/>
          <ac:spMkLst>
            <pc:docMk/>
            <pc:sldMk cId="222955070" sldId="264"/>
            <ac:spMk id="4" creationId="{98CADC7D-B47F-858E-36A5-4B1CC7CA9EC2}"/>
          </ac:spMkLst>
        </pc:spChg>
        <pc:spChg chg="add mod">
          <ac:chgData name="Jaynul aabidin" userId="95d1de8ed21c9d6c" providerId="LiveId" clId="{AC18FE2E-5FD3-414E-BD7D-15BBCCF5B743}" dt="2025-01-03T14:56:09.130" v="754" actId="20577"/>
          <ac:spMkLst>
            <pc:docMk/>
            <pc:sldMk cId="222955070" sldId="264"/>
            <ac:spMk id="5" creationId="{2AE32483-037F-15CA-E4DD-991607631035}"/>
          </ac:spMkLst>
        </pc:spChg>
        <pc:spChg chg="add mod">
          <ac:chgData name="Jaynul aabidin" userId="95d1de8ed21c9d6c" providerId="LiveId" clId="{AC18FE2E-5FD3-414E-BD7D-15BBCCF5B743}" dt="2025-01-03T14:56:29.727" v="762" actId="20577"/>
          <ac:spMkLst>
            <pc:docMk/>
            <pc:sldMk cId="222955070" sldId="264"/>
            <ac:spMk id="6" creationId="{2725BA3D-37F2-6B99-FB9F-B59319598C74}"/>
          </ac:spMkLst>
        </pc:spChg>
        <pc:spChg chg="add mod">
          <ac:chgData name="Jaynul aabidin" userId="95d1de8ed21c9d6c" providerId="LiveId" clId="{AC18FE2E-5FD3-414E-BD7D-15BBCCF5B743}" dt="2025-01-03T14:58:04.396" v="779" actId="20577"/>
          <ac:spMkLst>
            <pc:docMk/>
            <pc:sldMk cId="222955070" sldId="264"/>
            <ac:spMk id="7" creationId="{C3946280-C11C-02B6-BDDF-80E34AE003DD}"/>
          </ac:spMkLst>
        </pc:spChg>
        <pc:spChg chg="add mod">
          <ac:chgData name="Jaynul aabidin" userId="95d1de8ed21c9d6c" providerId="LiveId" clId="{AC18FE2E-5FD3-414E-BD7D-15BBCCF5B743}" dt="2025-01-03T14:59:56.874" v="809" actId="20577"/>
          <ac:spMkLst>
            <pc:docMk/>
            <pc:sldMk cId="222955070" sldId="264"/>
            <ac:spMk id="8" creationId="{98B3CE7C-A5E6-D8D7-FC78-C807F5BE8C06}"/>
          </ac:spMkLst>
        </pc:spChg>
        <pc:spChg chg="add mod">
          <ac:chgData name="Jaynul aabidin" userId="95d1de8ed21c9d6c" providerId="LiveId" clId="{AC18FE2E-5FD3-414E-BD7D-15BBCCF5B743}" dt="2025-01-03T15:00:55.315" v="813"/>
          <ac:spMkLst>
            <pc:docMk/>
            <pc:sldMk cId="222955070" sldId="264"/>
            <ac:spMk id="9" creationId="{304B3DE1-D403-EF3A-AD55-0DC09D17BC5E}"/>
          </ac:spMkLst>
        </pc:spChg>
      </pc:sldChg>
      <pc:sldChg chg="addSp delSp modSp new mod">
        <pc:chgData name="Jaynul aabidin" userId="95d1de8ed21c9d6c" providerId="LiveId" clId="{AC18FE2E-5FD3-414E-BD7D-15BBCCF5B743}" dt="2025-01-03T15:05:03.584" v="861" actId="113"/>
        <pc:sldMkLst>
          <pc:docMk/>
          <pc:sldMk cId="1796717727" sldId="265"/>
        </pc:sldMkLst>
        <pc:spChg chg="mod">
          <ac:chgData name="Jaynul aabidin" userId="95d1de8ed21c9d6c" providerId="LiveId" clId="{AC18FE2E-5FD3-414E-BD7D-15BBCCF5B743}" dt="2025-01-03T15:05:03.584" v="861" actId="113"/>
          <ac:spMkLst>
            <pc:docMk/>
            <pc:sldMk cId="1796717727" sldId="265"/>
            <ac:spMk id="2" creationId="{7FAC9D5C-4166-A45A-EF78-3C07D6A15A64}"/>
          </ac:spMkLst>
        </pc:spChg>
        <pc:spChg chg="del">
          <ac:chgData name="Jaynul aabidin" userId="95d1de8ed21c9d6c" providerId="LiveId" clId="{AC18FE2E-5FD3-414E-BD7D-15BBCCF5B743}" dt="2025-01-03T15:03:51.369" v="815" actId="22"/>
          <ac:spMkLst>
            <pc:docMk/>
            <pc:sldMk cId="1796717727" sldId="265"/>
            <ac:spMk id="3" creationId="{931D89AB-D15C-37F6-B3E9-17BBA88EC151}"/>
          </ac:spMkLst>
        </pc:spChg>
        <pc:picChg chg="add mod ord">
          <ac:chgData name="Jaynul aabidin" userId="95d1de8ed21c9d6c" providerId="LiveId" clId="{AC18FE2E-5FD3-414E-BD7D-15BBCCF5B743}" dt="2025-01-03T15:04:11.044" v="820" actId="14100"/>
          <ac:picMkLst>
            <pc:docMk/>
            <pc:sldMk cId="1796717727" sldId="265"/>
            <ac:picMk id="5" creationId="{EC3E9E1C-AEF0-131D-BB6E-0514B726BCB6}"/>
          </ac:picMkLst>
        </pc:picChg>
      </pc:sldChg>
      <pc:sldChg chg="addSp delSp modSp new mod">
        <pc:chgData name="Jaynul aabidin" userId="95d1de8ed21c9d6c" providerId="LiveId" clId="{AC18FE2E-5FD3-414E-BD7D-15BBCCF5B743}" dt="2025-01-03T16:05:35.585" v="1063" actId="20577"/>
        <pc:sldMkLst>
          <pc:docMk/>
          <pc:sldMk cId="3220301761" sldId="266"/>
        </pc:sldMkLst>
        <pc:spChg chg="mod">
          <ac:chgData name="Jaynul aabidin" userId="95d1de8ed21c9d6c" providerId="LiveId" clId="{AC18FE2E-5FD3-414E-BD7D-15BBCCF5B743}" dt="2025-01-03T15:06:20.554" v="866" actId="255"/>
          <ac:spMkLst>
            <pc:docMk/>
            <pc:sldMk cId="3220301761" sldId="266"/>
            <ac:spMk id="2" creationId="{BD5E26CA-52C4-748C-4452-9041FD3B8229}"/>
          </ac:spMkLst>
        </pc:spChg>
        <pc:spChg chg="del">
          <ac:chgData name="Jaynul aabidin" userId="95d1de8ed21c9d6c" providerId="LiveId" clId="{AC18FE2E-5FD3-414E-BD7D-15BBCCF5B743}" dt="2025-01-03T15:58:35.146" v="881" actId="1032"/>
          <ac:spMkLst>
            <pc:docMk/>
            <pc:sldMk cId="3220301761" sldId="266"/>
            <ac:spMk id="3" creationId="{5EB27904-01E1-8414-25FF-259FAAC04395}"/>
          </ac:spMkLst>
        </pc:spChg>
        <pc:graphicFrameChg chg="add mod modGraphic">
          <ac:chgData name="Jaynul aabidin" userId="95d1de8ed21c9d6c" providerId="LiveId" clId="{AC18FE2E-5FD3-414E-BD7D-15BBCCF5B743}" dt="2025-01-03T16:05:35.585" v="1063" actId="20577"/>
          <ac:graphicFrameMkLst>
            <pc:docMk/>
            <pc:sldMk cId="3220301761" sldId="266"/>
            <ac:graphicFrameMk id="4" creationId="{7F95E216-140B-349C-E851-A6AB5760CB03}"/>
          </ac:graphicFrameMkLst>
        </pc:graphicFrameChg>
      </pc:sldChg>
      <pc:sldChg chg="addSp delSp modSp new mod">
        <pc:chgData name="Jaynul aabidin" userId="95d1de8ed21c9d6c" providerId="LiveId" clId="{AC18FE2E-5FD3-414E-BD7D-15BBCCF5B743}" dt="2025-01-03T16:22:23.878" v="1173" actId="1036"/>
        <pc:sldMkLst>
          <pc:docMk/>
          <pc:sldMk cId="1631380870" sldId="267"/>
        </pc:sldMkLst>
        <pc:spChg chg="del">
          <ac:chgData name="Jaynul aabidin" userId="95d1de8ed21c9d6c" providerId="LiveId" clId="{AC18FE2E-5FD3-414E-BD7D-15BBCCF5B743}" dt="2025-01-03T15:08:13.279" v="868"/>
          <ac:spMkLst>
            <pc:docMk/>
            <pc:sldMk cId="1631380870" sldId="267"/>
            <ac:spMk id="3" creationId="{7263346C-3FB4-94D8-ADA6-FA47C4B253A0}"/>
          </ac:spMkLst>
        </pc:spChg>
        <pc:picChg chg="add mod">
          <ac:chgData name="Jaynul aabidin" userId="95d1de8ed21c9d6c" providerId="LiveId" clId="{AC18FE2E-5FD3-414E-BD7D-15BBCCF5B743}" dt="2025-01-03T16:22:23.878" v="1173" actId="1036"/>
          <ac:picMkLst>
            <pc:docMk/>
            <pc:sldMk cId="1631380870" sldId="267"/>
            <ac:picMk id="5" creationId="{1843A123-78D9-61D7-3242-E1D99FA3EB51}"/>
          </ac:picMkLst>
        </pc:picChg>
      </pc:sldChg>
      <pc:sldChg chg="addSp delSp modSp new mod">
        <pc:chgData name="Jaynul aabidin" userId="95d1de8ed21c9d6c" providerId="LiveId" clId="{AC18FE2E-5FD3-414E-BD7D-15BBCCF5B743}" dt="2025-01-03T16:24:21.497" v="1183" actId="113"/>
        <pc:sldMkLst>
          <pc:docMk/>
          <pc:sldMk cId="3954596771" sldId="268"/>
        </pc:sldMkLst>
        <pc:spChg chg="mod">
          <ac:chgData name="Jaynul aabidin" userId="95d1de8ed21c9d6c" providerId="LiveId" clId="{AC18FE2E-5FD3-414E-BD7D-15BBCCF5B743}" dt="2025-01-03T16:10:16.232" v="1122" actId="27636"/>
          <ac:spMkLst>
            <pc:docMk/>
            <pc:sldMk cId="3954596771" sldId="268"/>
            <ac:spMk id="2" creationId="{98B5F30C-8A91-4F88-32CD-25B01B9C484C}"/>
          </ac:spMkLst>
        </pc:spChg>
        <pc:spChg chg="del">
          <ac:chgData name="Jaynul aabidin" userId="95d1de8ed21c9d6c" providerId="LiveId" clId="{AC18FE2E-5FD3-414E-BD7D-15BBCCF5B743}" dt="2025-01-03T16:07:49.833" v="1065" actId="3680"/>
          <ac:spMkLst>
            <pc:docMk/>
            <pc:sldMk cId="3954596771" sldId="268"/>
            <ac:spMk id="3" creationId="{1B621915-857F-BBA8-B4D1-206EF20C1A0E}"/>
          </ac:spMkLst>
        </pc:spChg>
        <pc:graphicFrameChg chg="add mod ord modGraphic">
          <ac:chgData name="Jaynul aabidin" userId="95d1de8ed21c9d6c" providerId="LiveId" clId="{AC18FE2E-5FD3-414E-BD7D-15BBCCF5B743}" dt="2025-01-03T16:24:21.497" v="1183" actId="113"/>
          <ac:graphicFrameMkLst>
            <pc:docMk/>
            <pc:sldMk cId="3954596771" sldId="268"/>
            <ac:graphicFrameMk id="4" creationId="{C1C9077C-FFCB-3F28-12C2-AD99751B5BCC}"/>
          </ac:graphicFrameMkLst>
        </pc:graphicFrameChg>
      </pc:sldChg>
      <pc:sldChg chg="addSp delSp modSp new mod ord">
        <pc:chgData name="Jaynul aabidin" userId="95d1de8ed21c9d6c" providerId="LiveId" clId="{AC18FE2E-5FD3-414E-BD7D-15BBCCF5B743}" dt="2025-01-03T16:46:03.506" v="1445"/>
        <pc:sldMkLst>
          <pc:docMk/>
          <pc:sldMk cId="3153993301" sldId="269"/>
        </pc:sldMkLst>
        <pc:spChg chg="mod">
          <ac:chgData name="Jaynul aabidin" userId="95d1de8ed21c9d6c" providerId="LiveId" clId="{AC18FE2E-5FD3-414E-BD7D-15BBCCF5B743}" dt="2025-01-03T16:27:39.245" v="1261" actId="14100"/>
          <ac:spMkLst>
            <pc:docMk/>
            <pc:sldMk cId="3153993301" sldId="269"/>
            <ac:spMk id="2" creationId="{1D0D96FF-95F0-2DA2-9297-A34306367E27}"/>
          </ac:spMkLst>
        </pc:spChg>
        <pc:spChg chg="del mod">
          <ac:chgData name="Jaynul aabidin" userId="95d1de8ed21c9d6c" providerId="LiveId" clId="{AC18FE2E-5FD3-414E-BD7D-15BBCCF5B743}" dt="2025-01-03T16:28:01.732" v="1263" actId="3680"/>
          <ac:spMkLst>
            <pc:docMk/>
            <pc:sldMk cId="3153993301" sldId="269"/>
            <ac:spMk id="3" creationId="{C73BF838-D9D0-43FB-A219-2918A900610F}"/>
          </ac:spMkLst>
        </pc:spChg>
        <pc:spChg chg="add del mod">
          <ac:chgData name="Jaynul aabidin" userId="95d1de8ed21c9d6c" providerId="LiveId" clId="{AC18FE2E-5FD3-414E-BD7D-15BBCCF5B743}" dt="2025-01-03T16:32:50.109" v="1336" actId="478"/>
          <ac:spMkLst>
            <pc:docMk/>
            <pc:sldMk cId="3153993301" sldId="269"/>
            <ac:spMk id="6" creationId="{861D878E-98E3-C984-7D08-E653F38C43D9}"/>
          </ac:spMkLst>
        </pc:spChg>
        <pc:graphicFrameChg chg="add del mod ord modGraphic">
          <ac:chgData name="Jaynul aabidin" userId="95d1de8ed21c9d6c" providerId="LiveId" clId="{AC18FE2E-5FD3-414E-BD7D-15BBCCF5B743}" dt="2025-01-03T16:37:30.719" v="1413" actId="2165"/>
          <ac:graphicFrameMkLst>
            <pc:docMk/>
            <pc:sldMk cId="3153993301" sldId="269"/>
            <ac:graphicFrameMk id="4" creationId="{3A02D235-B268-BA31-2ECF-C7E0B6381AEC}"/>
          </ac:graphicFrameMkLst>
        </pc:graphicFrameChg>
      </pc:sldChg>
      <pc:sldChg chg="addSp delSp modSp new mod ord">
        <pc:chgData name="Jaynul aabidin" userId="95d1de8ed21c9d6c" providerId="LiveId" clId="{AC18FE2E-5FD3-414E-BD7D-15BBCCF5B743}" dt="2025-01-03T16:46:06.317" v="1447"/>
        <pc:sldMkLst>
          <pc:docMk/>
          <pc:sldMk cId="438275524" sldId="270"/>
        </pc:sldMkLst>
        <pc:spChg chg="mod">
          <ac:chgData name="Jaynul aabidin" userId="95d1de8ed21c9d6c" providerId="LiveId" clId="{AC18FE2E-5FD3-414E-BD7D-15BBCCF5B743}" dt="2025-01-03T16:45:43.008" v="1442" actId="27636"/>
          <ac:spMkLst>
            <pc:docMk/>
            <pc:sldMk cId="438275524" sldId="270"/>
            <ac:spMk id="2" creationId="{6D7ADAD2-D949-BBDC-EC88-69E03C660F9F}"/>
          </ac:spMkLst>
        </pc:spChg>
        <pc:spChg chg="del">
          <ac:chgData name="Jaynul aabidin" userId="95d1de8ed21c9d6c" providerId="LiveId" clId="{AC18FE2E-5FD3-414E-BD7D-15BBCCF5B743}" dt="2025-01-03T16:42:13.452" v="1415" actId="3680"/>
          <ac:spMkLst>
            <pc:docMk/>
            <pc:sldMk cId="438275524" sldId="270"/>
            <ac:spMk id="3" creationId="{7672EE3C-5503-AF41-FB1C-C1A200537315}"/>
          </ac:spMkLst>
        </pc:spChg>
        <pc:graphicFrameChg chg="add mod ord modGraphic">
          <ac:chgData name="Jaynul aabidin" userId="95d1de8ed21c9d6c" providerId="LiveId" clId="{AC18FE2E-5FD3-414E-BD7D-15BBCCF5B743}" dt="2025-01-03T16:45:47.092" v="1443" actId="14100"/>
          <ac:graphicFrameMkLst>
            <pc:docMk/>
            <pc:sldMk cId="438275524" sldId="270"/>
            <ac:graphicFrameMk id="4" creationId="{656337F3-D7C4-B1C5-595B-B6DC169C3709}"/>
          </ac:graphicFrameMkLst>
        </pc:graphicFrameChg>
      </pc:sldChg>
      <pc:sldChg chg="addSp delSp modSp new del mod">
        <pc:chgData name="Jaynul aabidin" userId="95d1de8ed21c9d6c" providerId="LiveId" clId="{AC18FE2E-5FD3-414E-BD7D-15BBCCF5B743}" dt="2025-01-03T17:11:05.171" v="2175" actId="2696"/>
        <pc:sldMkLst>
          <pc:docMk/>
          <pc:sldMk cId="1057794357" sldId="271"/>
        </pc:sldMkLst>
        <pc:spChg chg="mod">
          <ac:chgData name="Jaynul aabidin" userId="95d1de8ed21c9d6c" providerId="LiveId" clId="{AC18FE2E-5FD3-414E-BD7D-15BBCCF5B743}" dt="2025-01-03T17:06:47.216" v="2172" actId="20577"/>
          <ac:spMkLst>
            <pc:docMk/>
            <pc:sldMk cId="1057794357" sldId="271"/>
            <ac:spMk id="2" creationId="{B7D28168-A767-2970-E27C-C42DC9FB2C42}"/>
          </ac:spMkLst>
        </pc:spChg>
        <pc:spChg chg="del">
          <ac:chgData name="Jaynul aabidin" userId="95d1de8ed21c9d6c" providerId="LiveId" clId="{AC18FE2E-5FD3-414E-BD7D-15BBCCF5B743}" dt="2025-01-03T17:10:53.974" v="2173"/>
          <ac:spMkLst>
            <pc:docMk/>
            <pc:sldMk cId="1057794357" sldId="271"/>
            <ac:spMk id="3" creationId="{6DF264F3-121C-50DE-F108-1A125E88321F}"/>
          </ac:spMkLst>
        </pc:spChg>
        <pc:spChg chg="add mod">
          <ac:chgData name="Jaynul aabidin" userId="95d1de8ed21c9d6c" providerId="LiveId" clId="{AC18FE2E-5FD3-414E-BD7D-15BBCCF5B743}" dt="2025-01-03T17:11:01.287" v="2174" actId="20577"/>
          <ac:spMkLst>
            <pc:docMk/>
            <pc:sldMk cId="1057794357" sldId="271"/>
            <ac:spMk id="4" creationId="{1835FD14-B554-595E-D581-39A76765E449}"/>
          </ac:spMkLst>
        </pc:spChg>
      </pc:sldChg>
      <pc:sldChg chg="modSp new mod">
        <pc:chgData name="Jaynul aabidin" userId="95d1de8ed21c9d6c" providerId="LiveId" clId="{AC18FE2E-5FD3-414E-BD7D-15BBCCF5B743}" dt="2025-01-03T16:56:13.577" v="1505" actId="113"/>
        <pc:sldMkLst>
          <pc:docMk/>
          <pc:sldMk cId="3300787295" sldId="272"/>
        </pc:sldMkLst>
        <pc:spChg chg="mod">
          <ac:chgData name="Jaynul aabidin" userId="95d1de8ed21c9d6c" providerId="LiveId" clId="{AC18FE2E-5FD3-414E-BD7D-15BBCCF5B743}" dt="2025-01-03T16:56:13.577" v="1505" actId="113"/>
          <ac:spMkLst>
            <pc:docMk/>
            <pc:sldMk cId="3300787295" sldId="272"/>
            <ac:spMk id="2" creationId="{3CC92B42-611C-55AA-6EBC-35B61812EB35}"/>
          </ac:spMkLst>
        </pc:spChg>
        <pc:spChg chg="mod">
          <ac:chgData name="Jaynul aabidin" userId="95d1de8ed21c9d6c" providerId="LiveId" clId="{AC18FE2E-5FD3-414E-BD7D-15BBCCF5B743}" dt="2025-01-03T16:55:44.251" v="1451" actId="27636"/>
          <ac:spMkLst>
            <pc:docMk/>
            <pc:sldMk cId="3300787295" sldId="272"/>
            <ac:spMk id="3" creationId="{67B31A2F-D55E-21D4-1382-9186ED6191CD}"/>
          </ac:spMkLst>
        </pc:spChg>
      </pc:sldChg>
      <pc:sldChg chg="modSp new mod">
        <pc:chgData name="Jaynul aabidin" userId="95d1de8ed21c9d6c" providerId="LiveId" clId="{AC18FE2E-5FD3-414E-BD7D-15BBCCF5B743}" dt="2025-01-03T16:57:03.475" v="1508" actId="14100"/>
        <pc:sldMkLst>
          <pc:docMk/>
          <pc:sldMk cId="2039978938" sldId="273"/>
        </pc:sldMkLst>
        <pc:spChg chg="mod">
          <ac:chgData name="Jaynul aabidin" userId="95d1de8ed21c9d6c" providerId="LiveId" clId="{AC18FE2E-5FD3-414E-BD7D-15BBCCF5B743}" dt="2025-01-03T16:57:03.475" v="1508" actId="14100"/>
          <ac:spMkLst>
            <pc:docMk/>
            <pc:sldMk cId="2039978938" sldId="273"/>
            <ac:spMk id="3" creationId="{F32222E9-4752-FF10-808E-1AE0DA4C8E9D}"/>
          </ac:spMkLst>
        </pc:spChg>
      </pc:sldChg>
      <pc:sldChg chg="modSp new mod">
        <pc:chgData name="Jaynul aabidin" userId="95d1de8ed21c9d6c" providerId="LiveId" clId="{AC18FE2E-5FD3-414E-BD7D-15BBCCF5B743}" dt="2025-01-03T16:58:02.827" v="1510"/>
        <pc:sldMkLst>
          <pc:docMk/>
          <pc:sldMk cId="3883828039" sldId="274"/>
        </pc:sldMkLst>
        <pc:spChg chg="mod">
          <ac:chgData name="Jaynul aabidin" userId="95d1de8ed21c9d6c" providerId="LiveId" clId="{AC18FE2E-5FD3-414E-BD7D-15BBCCF5B743}" dt="2025-01-03T16:58:02.827" v="1510"/>
          <ac:spMkLst>
            <pc:docMk/>
            <pc:sldMk cId="3883828039" sldId="274"/>
            <ac:spMk id="3" creationId="{268636EA-230F-D4B3-9548-398F686EBA32}"/>
          </ac:spMkLst>
        </pc:spChg>
      </pc:sldChg>
      <pc:sldChg chg="modSp new mod">
        <pc:chgData name="Jaynul aabidin" userId="95d1de8ed21c9d6c" providerId="LiveId" clId="{AC18FE2E-5FD3-414E-BD7D-15BBCCF5B743}" dt="2025-01-03T16:59:57.253" v="1589" actId="20577"/>
        <pc:sldMkLst>
          <pc:docMk/>
          <pc:sldMk cId="1066010045" sldId="275"/>
        </pc:sldMkLst>
        <pc:spChg chg="mod">
          <ac:chgData name="Jaynul aabidin" userId="95d1de8ed21c9d6c" providerId="LiveId" clId="{AC18FE2E-5FD3-414E-BD7D-15BBCCF5B743}" dt="2025-01-03T16:59:57.253" v="1589" actId="20577"/>
          <ac:spMkLst>
            <pc:docMk/>
            <pc:sldMk cId="1066010045" sldId="275"/>
            <ac:spMk id="3" creationId="{86F37EBE-56A3-C76D-F6E9-4ECDFCE47985}"/>
          </ac:spMkLst>
        </pc:spChg>
      </pc:sldChg>
      <pc:sldChg chg="modSp new mod">
        <pc:chgData name="Jaynul aabidin" userId="95d1de8ed21c9d6c" providerId="LiveId" clId="{AC18FE2E-5FD3-414E-BD7D-15BBCCF5B743}" dt="2025-01-03T17:20:01.661" v="2297" actId="113"/>
        <pc:sldMkLst>
          <pc:docMk/>
          <pc:sldMk cId="2596152162" sldId="276"/>
        </pc:sldMkLst>
        <pc:spChg chg="mod">
          <ac:chgData name="Jaynul aabidin" userId="95d1de8ed21c9d6c" providerId="LiveId" clId="{AC18FE2E-5FD3-414E-BD7D-15BBCCF5B743}" dt="2025-01-03T17:20:01.661" v="2297" actId="113"/>
          <ac:spMkLst>
            <pc:docMk/>
            <pc:sldMk cId="2596152162" sldId="276"/>
            <ac:spMk id="3" creationId="{7D02AC14-45C2-1E35-2AB5-60E078871D2A}"/>
          </ac:spMkLst>
        </pc:spChg>
      </pc:sldChg>
      <pc:sldChg chg="modSp new mod">
        <pc:chgData name="Jaynul aabidin" userId="95d1de8ed21c9d6c" providerId="LiveId" clId="{AC18FE2E-5FD3-414E-BD7D-15BBCCF5B743}" dt="2025-01-03T17:11:55.888" v="2199" actId="14100"/>
        <pc:sldMkLst>
          <pc:docMk/>
          <pc:sldMk cId="3510058396" sldId="277"/>
        </pc:sldMkLst>
        <pc:spChg chg="mod">
          <ac:chgData name="Jaynul aabidin" userId="95d1de8ed21c9d6c" providerId="LiveId" clId="{AC18FE2E-5FD3-414E-BD7D-15BBCCF5B743}" dt="2025-01-03T17:11:17.443" v="2192" actId="113"/>
          <ac:spMkLst>
            <pc:docMk/>
            <pc:sldMk cId="3510058396" sldId="277"/>
            <ac:spMk id="2" creationId="{FDA9CE2D-F538-3A58-096C-735967B7AB0C}"/>
          </ac:spMkLst>
        </pc:spChg>
        <pc:spChg chg="mod">
          <ac:chgData name="Jaynul aabidin" userId="95d1de8ed21c9d6c" providerId="LiveId" clId="{AC18FE2E-5FD3-414E-BD7D-15BBCCF5B743}" dt="2025-01-03T17:11:55.888" v="2199" actId="14100"/>
          <ac:spMkLst>
            <pc:docMk/>
            <pc:sldMk cId="3510058396" sldId="277"/>
            <ac:spMk id="3" creationId="{2ECA0064-7D52-CA65-CBB3-19513FA951FA}"/>
          </ac:spMkLst>
        </pc:spChg>
      </pc:sldChg>
      <pc:sldChg chg="modSp new mod">
        <pc:chgData name="Jaynul aabidin" userId="95d1de8ed21c9d6c" providerId="LiveId" clId="{AC18FE2E-5FD3-414E-BD7D-15BBCCF5B743}" dt="2025-01-03T17:15:36.863" v="2295" actId="207"/>
        <pc:sldMkLst>
          <pc:docMk/>
          <pc:sldMk cId="1513442168" sldId="278"/>
        </pc:sldMkLst>
        <pc:spChg chg="mod">
          <ac:chgData name="Jaynul aabidin" userId="95d1de8ed21c9d6c" providerId="LiveId" clId="{AC18FE2E-5FD3-414E-BD7D-15BBCCF5B743}" dt="2025-01-03T17:12:12.841" v="2211" actId="113"/>
          <ac:spMkLst>
            <pc:docMk/>
            <pc:sldMk cId="1513442168" sldId="278"/>
            <ac:spMk id="2" creationId="{C5E88E33-1EDF-7EB4-1F69-566EA874BBEF}"/>
          </ac:spMkLst>
        </pc:spChg>
        <pc:spChg chg="mod">
          <ac:chgData name="Jaynul aabidin" userId="95d1de8ed21c9d6c" providerId="LiveId" clId="{AC18FE2E-5FD3-414E-BD7D-15BBCCF5B743}" dt="2025-01-03T17:15:36.863" v="2295" actId="207"/>
          <ac:spMkLst>
            <pc:docMk/>
            <pc:sldMk cId="1513442168" sldId="278"/>
            <ac:spMk id="3" creationId="{7852DA25-99BF-BFCF-B57B-49A46BE3E26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108DDD-582B-4C46-B2F9-FD55EBDE784D}" type="doc">
      <dgm:prSet loTypeId="urn:microsoft.com/office/officeart/2005/8/layout/chevron2" loCatId="process" qsTypeId="urn:microsoft.com/office/officeart/2005/8/quickstyle/simple3" qsCatId="simple" csTypeId="urn:microsoft.com/office/officeart/2005/8/colors/colorful1" csCatId="colorful" phldr="1"/>
      <dgm:spPr/>
      <dgm:t>
        <a:bodyPr/>
        <a:lstStyle/>
        <a:p>
          <a:endParaRPr lang="en-IN"/>
        </a:p>
      </dgm:t>
    </dgm:pt>
    <dgm:pt modelId="{8B9265D7-9E63-4AA7-8A06-ABA2CFE2E0D9}">
      <dgm:prSet phldrT="[Text]" custT="1"/>
      <dgm:spPr/>
      <dgm:t>
        <a:bodyPr/>
        <a:lstStyle/>
        <a:p>
          <a:r>
            <a:rPr lang="en-IN" sz="1600" b="1" dirty="0"/>
            <a:t>Cognitive </a:t>
          </a:r>
        </a:p>
        <a:p>
          <a:r>
            <a:rPr lang="en-IN" sz="1600" b="1" dirty="0"/>
            <a:t>error</a:t>
          </a:r>
        </a:p>
      </dgm:t>
    </dgm:pt>
    <dgm:pt modelId="{685872BA-6C7F-4A33-BE5C-6679B1D42E5A}" type="parTrans" cxnId="{47B5EB87-6737-464A-B97B-3B2ED854BF4F}">
      <dgm:prSet/>
      <dgm:spPr/>
      <dgm:t>
        <a:bodyPr/>
        <a:lstStyle/>
        <a:p>
          <a:endParaRPr lang="en-IN"/>
        </a:p>
      </dgm:t>
    </dgm:pt>
    <dgm:pt modelId="{DC47E047-9E64-4480-8F1C-64808D082E54}" type="sibTrans" cxnId="{47B5EB87-6737-464A-B97B-3B2ED854BF4F}">
      <dgm:prSet/>
      <dgm:spPr/>
      <dgm:t>
        <a:bodyPr/>
        <a:lstStyle/>
        <a:p>
          <a:endParaRPr lang="en-IN"/>
        </a:p>
      </dgm:t>
    </dgm:pt>
    <dgm:pt modelId="{662A0D4C-ACA5-4D86-A7D5-F2E93416BC85}">
      <dgm:prSet phldrT="[Text]"/>
      <dgm:spPr/>
      <dgm:t>
        <a:bodyPr/>
        <a:lstStyle/>
        <a:p>
          <a:r>
            <a:rPr lang="en-US" dirty="0"/>
            <a:t>Failure to synthesize the available evidence correctly</a:t>
          </a:r>
          <a:endParaRPr lang="en-IN" dirty="0"/>
        </a:p>
      </dgm:t>
    </dgm:pt>
    <dgm:pt modelId="{FF21FE93-EBBB-4A17-BFBC-E412EA364C04}" type="parTrans" cxnId="{13795FDA-6C31-40BE-9A27-A5B6DE3003F0}">
      <dgm:prSet/>
      <dgm:spPr/>
      <dgm:t>
        <a:bodyPr/>
        <a:lstStyle/>
        <a:p>
          <a:endParaRPr lang="en-IN"/>
        </a:p>
      </dgm:t>
    </dgm:pt>
    <dgm:pt modelId="{A96DE482-0A19-4D71-BAB2-AF5465D60C77}" type="sibTrans" cxnId="{13795FDA-6C31-40BE-9A27-A5B6DE3003F0}">
      <dgm:prSet/>
      <dgm:spPr/>
      <dgm:t>
        <a:bodyPr/>
        <a:lstStyle/>
        <a:p>
          <a:endParaRPr lang="en-IN"/>
        </a:p>
      </dgm:t>
    </dgm:pt>
    <dgm:pt modelId="{A0D1F9B2-F466-4C53-A610-14C84F9B9709}">
      <dgm:prSet phldrT="[Text]" custT="1"/>
      <dgm:spPr/>
      <dgm:t>
        <a:bodyPr/>
        <a:lstStyle/>
        <a:p>
          <a:r>
            <a:rPr lang="en-IN" sz="1600" b="1" dirty="0"/>
            <a:t>System </a:t>
          </a:r>
        </a:p>
        <a:p>
          <a:r>
            <a:rPr lang="en-IN" sz="1600" b="1" dirty="0"/>
            <a:t>flaws</a:t>
          </a:r>
        </a:p>
      </dgm:t>
    </dgm:pt>
    <dgm:pt modelId="{266EFCF4-C090-44B9-AEC9-A00C3A7D7F79}" type="parTrans" cxnId="{6B15DDEB-D04D-4CE0-89D1-F4C0B2FF2663}">
      <dgm:prSet/>
      <dgm:spPr/>
      <dgm:t>
        <a:bodyPr/>
        <a:lstStyle/>
        <a:p>
          <a:endParaRPr lang="en-IN"/>
        </a:p>
      </dgm:t>
    </dgm:pt>
    <dgm:pt modelId="{0C45899D-B33C-43DD-B6F4-395363142A4C}" type="sibTrans" cxnId="{6B15DDEB-D04D-4CE0-89D1-F4C0B2FF2663}">
      <dgm:prSet/>
      <dgm:spPr/>
      <dgm:t>
        <a:bodyPr/>
        <a:lstStyle/>
        <a:p>
          <a:endParaRPr lang="en-IN"/>
        </a:p>
      </dgm:t>
    </dgm:pt>
    <dgm:pt modelId="{CA717C40-7AE5-4DF3-9811-CA667500F6BD}">
      <dgm:prSet phldrT="[Text]"/>
      <dgm:spPr/>
      <dgm:t>
        <a:bodyPr/>
        <a:lstStyle/>
        <a:p>
          <a:r>
            <a:rPr lang="en-US" dirty="0"/>
            <a:t>Problems with communication or coordination of care</a:t>
          </a:r>
          <a:endParaRPr lang="en-IN" dirty="0"/>
        </a:p>
      </dgm:t>
    </dgm:pt>
    <dgm:pt modelId="{1DE5AAA2-BEB8-422C-A36C-103535F93013}" type="parTrans" cxnId="{F6D158EE-118E-47CC-AAF9-C735505BD3B7}">
      <dgm:prSet/>
      <dgm:spPr/>
      <dgm:t>
        <a:bodyPr/>
        <a:lstStyle/>
        <a:p>
          <a:endParaRPr lang="en-IN"/>
        </a:p>
      </dgm:t>
    </dgm:pt>
    <dgm:pt modelId="{2752D133-B488-4E68-9C05-4983456EB902}" type="sibTrans" cxnId="{F6D158EE-118E-47CC-AAF9-C735505BD3B7}">
      <dgm:prSet/>
      <dgm:spPr/>
      <dgm:t>
        <a:bodyPr/>
        <a:lstStyle/>
        <a:p>
          <a:endParaRPr lang="en-IN"/>
        </a:p>
      </dgm:t>
    </dgm:pt>
    <dgm:pt modelId="{86A701CE-5CC6-47F2-9549-2244AE9DDF60}">
      <dgm:prSet phldrT="[Text]"/>
      <dgm:spPr/>
      <dgm:t>
        <a:bodyPr/>
        <a:lstStyle/>
        <a:p>
          <a:r>
            <a:rPr lang="en-IN" b="1" dirty="0"/>
            <a:t>Lack of communication</a:t>
          </a:r>
        </a:p>
      </dgm:t>
    </dgm:pt>
    <dgm:pt modelId="{63D5F6DC-CB43-45AD-824E-420A5CD8BDD9}" type="parTrans" cxnId="{75C99084-E287-4E65-896D-DF2974289E93}">
      <dgm:prSet/>
      <dgm:spPr/>
      <dgm:t>
        <a:bodyPr/>
        <a:lstStyle/>
        <a:p>
          <a:endParaRPr lang="en-IN"/>
        </a:p>
      </dgm:t>
    </dgm:pt>
    <dgm:pt modelId="{8136D20E-BF62-434E-9E02-A2BF91F6095B}" type="sibTrans" cxnId="{75C99084-E287-4E65-896D-DF2974289E93}">
      <dgm:prSet/>
      <dgm:spPr/>
      <dgm:t>
        <a:bodyPr/>
        <a:lstStyle/>
        <a:p>
          <a:endParaRPr lang="en-IN"/>
        </a:p>
      </dgm:t>
    </dgm:pt>
    <dgm:pt modelId="{42BA1020-33FB-4B1A-9B81-ED84950DBCC3}">
      <dgm:prSet phldrT="[Text]"/>
      <dgm:spPr/>
      <dgm:t>
        <a:bodyPr/>
        <a:lstStyle/>
        <a:p>
          <a:r>
            <a:rPr lang="en-IN" dirty="0"/>
            <a:t>Patient-doctor relationship.</a:t>
          </a:r>
        </a:p>
      </dgm:t>
    </dgm:pt>
    <dgm:pt modelId="{D793B7C2-8635-4411-A356-C4C0E4CD20F8}" type="parTrans" cxnId="{03F84642-D0F7-46AF-ABE5-095390EF916E}">
      <dgm:prSet/>
      <dgm:spPr/>
      <dgm:t>
        <a:bodyPr/>
        <a:lstStyle/>
        <a:p>
          <a:endParaRPr lang="en-IN"/>
        </a:p>
      </dgm:t>
    </dgm:pt>
    <dgm:pt modelId="{3FBB597B-E8EB-410A-8C34-880560A1B309}" type="sibTrans" cxnId="{03F84642-D0F7-46AF-ABE5-095390EF916E}">
      <dgm:prSet/>
      <dgm:spPr/>
      <dgm:t>
        <a:bodyPr/>
        <a:lstStyle/>
        <a:p>
          <a:endParaRPr lang="en-IN"/>
        </a:p>
      </dgm:t>
    </dgm:pt>
    <dgm:pt modelId="{B882B70E-739E-4FF1-8422-A5F245FD2574}">
      <dgm:prSet phldrT="[Text]"/>
      <dgm:spPr/>
      <dgm:t>
        <a:bodyPr/>
        <a:lstStyle/>
        <a:p>
          <a:r>
            <a:rPr lang="en-IN" dirty="0"/>
            <a:t>Doctor-healthcare providing team.</a:t>
          </a:r>
        </a:p>
      </dgm:t>
    </dgm:pt>
    <dgm:pt modelId="{06A6AA48-55D3-410A-9D89-61DC094FB6A8}" type="parTrans" cxnId="{522817BB-FE02-4C01-8B83-464E21233856}">
      <dgm:prSet/>
      <dgm:spPr/>
      <dgm:t>
        <a:bodyPr/>
        <a:lstStyle/>
        <a:p>
          <a:endParaRPr lang="en-IN"/>
        </a:p>
      </dgm:t>
    </dgm:pt>
    <dgm:pt modelId="{4CC58995-096A-4461-B0BC-B3534FF051D2}" type="sibTrans" cxnId="{522817BB-FE02-4C01-8B83-464E21233856}">
      <dgm:prSet/>
      <dgm:spPr/>
      <dgm:t>
        <a:bodyPr/>
        <a:lstStyle/>
        <a:p>
          <a:endParaRPr lang="en-IN"/>
        </a:p>
      </dgm:t>
    </dgm:pt>
    <dgm:pt modelId="{AB762A6B-6AE1-4C13-A61F-AD8824CE882A}">
      <dgm:prSet/>
      <dgm:spPr/>
      <dgm:t>
        <a:bodyPr/>
        <a:lstStyle/>
        <a:p>
          <a:r>
            <a:rPr lang="en-US"/>
            <a:t>failure to use physical examination or test data appropriately</a:t>
          </a:r>
          <a:endParaRPr lang="en-IN" dirty="0"/>
        </a:p>
      </dgm:t>
    </dgm:pt>
    <dgm:pt modelId="{870CA031-345E-4ECD-AD8F-6E4780B1B07F}" type="parTrans" cxnId="{00E2AF8D-05E9-4B70-BFB8-A99DBE601D53}">
      <dgm:prSet/>
      <dgm:spPr/>
      <dgm:t>
        <a:bodyPr/>
        <a:lstStyle/>
        <a:p>
          <a:endParaRPr lang="en-IN"/>
        </a:p>
      </dgm:t>
    </dgm:pt>
    <dgm:pt modelId="{7142A866-377B-419D-80E4-90F7A827F4A1}" type="sibTrans" cxnId="{00E2AF8D-05E9-4B70-BFB8-A99DBE601D53}">
      <dgm:prSet/>
      <dgm:spPr/>
      <dgm:t>
        <a:bodyPr/>
        <a:lstStyle/>
        <a:p>
          <a:endParaRPr lang="en-IN"/>
        </a:p>
      </dgm:t>
    </dgm:pt>
    <dgm:pt modelId="{B30B9832-4016-472D-AC0E-E23C8055540A}">
      <dgm:prSet phldrT="[Text]"/>
      <dgm:spPr/>
      <dgm:t>
        <a:bodyPr/>
        <a:lstStyle/>
        <a:p>
          <a:r>
            <a:rPr lang="en-US" dirty="0"/>
            <a:t>Problem with availability of correct medical record, insufficient access to specialists.</a:t>
          </a:r>
          <a:endParaRPr lang="en-IN" dirty="0"/>
        </a:p>
      </dgm:t>
    </dgm:pt>
    <dgm:pt modelId="{C583BA13-34D5-44A7-99D4-F5611CF0F8B8}" type="parTrans" cxnId="{F600A03F-7F7F-450F-8E05-A01C01B8B83C}">
      <dgm:prSet/>
      <dgm:spPr/>
      <dgm:t>
        <a:bodyPr/>
        <a:lstStyle/>
        <a:p>
          <a:endParaRPr lang="en-IN"/>
        </a:p>
      </dgm:t>
    </dgm:pt>
    <dgm:pt modelId="{221929DE-69F5-475A-961F-1A5AC263ABB0}" type="sibTrans" cxnId="{F600A03F-7F7F-450F-8E05-A01C01B8B83C}">
      <dgm:prSet/>
      <dgm:spPr/>
      <dgm:t>
        <a:bodyPr/>
        <a:lstStyle/>
        <a:p>
          <a:endParaRPr lang="en-IN"/>
        </a:p>
      </dgm:t>
    </dgm:pt>
    <dgm:pt modelId="{6E3BB3FD-9DD0-476B-84A9-3A5CDF49191E}" type="pres">
      <dgm:prSet presAssocID="{46108DDD-582B-4C46-B2F9-FD55EBDE784D}" presName="linearFlow" presStyleCnt="0">
        <dgm:presLayoutVars>
          <dgm:dir/>
          <dgm:animLvl val="lvl"/>
          <dgm:resizeHandles val="exact"/>
        </dgm:presLayoutVars>
      </dgm:prSet>
      <dgm:spPr/>
      <dgm:t>
        <a:bodyPr/>
        <a:lstStyle/>
        <a:p>
          <a:endParaRPr lang="en-IN"/>
        </a:p>
      </dgm:t>
    </dgm:pt>
    <dgm:pt modelId="{B5AC3CF1-1E50-4A8A-8725-5434DCFE9E7A}" type="pres">
      <dgm:prSet presAssocID="{8B9265D7-9E63-4AA7-8A06-ABA2CFE2E0D9}" presName="composite" presStyleCnt="0"/>
      <dgm:spPr/>
    </dgm:pt>
    <dgm:pt modelId="{F4CA8EF1-C546-4F25-96C0-E1943D3AF1DA}" type="pres">
      <dgm:prSet presAssocID="{8B9265D7-9E63-4AA7-8A06-ABA2CFE2E0D9}" presName="parentText" presStyleLbl="alignNode1" presStyleIdx="0" presStyleCnt="3">
        <dgm:presLayoutVars>
          <dgm:chMax val="1"/>
          <dgm:bulletEnabled val="1"/>
        </dgm:presLayoutVars>
      </dgm:prSet>
      <dgm:spPr/>
      <dgm:t>
        <a:bodyPr/>
        <a:lstStyle/>
        <a:p>
          <a:endParaRPr lang="en-IN"/>
        </a:p>
      </dgm:t>
    </dgm:pt>
    <dgm:pt modelId="{82A9451D-1F8E-4A14-93DA-445C7F6FC997}" type="pres">
      <dgm:prSet presAssocID="{8B9265D7-9E63-4AA7-8A06-ABA2CFE2E0D9}" presName="descendantText" presStyleLbl="alignAcc1" presStyleIdx="0" presStyleCnt="3">
        <dgm:presLayoutVars>
          <dgm:bulletEnabled val="1"/>
        </dgm:presLayoutVars>
      </dgm:prSet>
      <dgm:spPr/>
      <dgm:t>
        <a:bodyPr/>
        <a:lstStyle/>
        <a:p>
          <a:endParaRPr lang="en-IN"/>
        </a:p>
      </dgm:t>
    </dgm:pt>
    <dgm:pt modelId="{A944451F-FAA3-4545-B2C9-BE0F3AC59367}" type="pres">
      <dgm:prSet presAssocID="{DC47E047-9E64-4480-8F1C-64808D082E54}" presName="sp" presStyleCnt="0"/>
      <dgm:spPr/>
    </dgm:pt>
    <dgm:pt modelId="{A223F081-CB98-4E96-B847-DDD7EE5C9B23}" type="pres">
      <dgm:prSet presAssocID="{A0D1F9B2-F466-4C53-A610-14C84F9B9709}" presName="composite" presStyleCnt="0"/>
      <dgm:spPr/>
    </dgm:pt>
    <dgm:pt modelId="{13462827-618A-452B-8780-29E149B2CA51}" type="pres">
      <dgm:prSet presAssocID="{A0D1F9B2-F466-4C53-A610-14C84F9B9709}" presName="parentText" presStyleLbl="alignNode1" presStyleIdx="1" presStyleCnt="3">
        <dgm:presLayoutVars>
          <dgm:chMax val="1"/>
          <dgm:bulletEnabled val="1"/>
        </dgm:presLayoutVars>
      </dgm:prSet>
      <dgm:spPr/>
      <dgm:t>
        <a:bodyPr/>
        <a:lstStyle/>
        <a:p>
          <a:endParaRPr lang="en-IN"/>
        </a:p>
      </dgm:t>
    </dgm:pt>
    <dgm:pt modelId="{9137F6DE-40C2-4430-9727-9455C652B0FF}" type="pres">
      <dgm:prSet presAssocID="{A0D1F9B2-F466-4C53-A610-14C84F9B9709}" presName="descendantText" presStyleLbl="alignAcc1" presStyleIdx="1" presStyleCnt="3">
        <dgm:presLayoutVars>
          <dgm:bulletEnabled val="1"/>
        </dgm:presLayoutVars>
      </dgm:prSet>
      <dgm:spPr/>
      <dgm:t>
        <a:bodyPr/>
        <a:lstStyle/>
        <a:p>
          <a:endParaRPr lang="en-IN"/>
        </a:p>
      </dgm:t>
    </dgm:pt>
    <dgm:pt modelId="{ABEE93F8-0FB6-473C-BF5E-6E81D918D040}" type="pres">
      <dgm:prSet presAssocID="{0C45899D-B33C-43DD-B6F4-395363142A4C}" presName="sp" presStyleCnt="0"/>
      <dgm:spPr/>
    </dgm:pt>
    <dgm:pt modelId="{155EAF4D-EB55-4A00-AF30-EC8F1F16CD1B}" type="pres">
      <dgm:prSet presAssocID="{86A701CE-5CC6-47F2-9549-2244AE9DDF60}" presName="composite" presStyleCnt="0"/>
      <dgm:spPr/>
    </dgm:pt>
    <dgm:pt modelId="{4A8C88B4-59CB-4DCF-918A-FFED84DEF37A}" type="pres">
      <dgm:prSet presAssocID="{86A701CE-5CC6-47F2-9549-2244AE9DDF60}" presName="parentText" presStyleLbl="alignNode1" presStyleIdx="2" presStyleCnt="3">
        <dgm:presLayoutVars>
          <dgm:chMax val="1"/>
          <dgm:bulletEnabled val="1"/>
        </dgm:presLayoutVars>
      </dgm:prSet>
      <dgm:spPr/>
      <dgm:t>
        <a:bodyPr/>
        <a:lstStyle/>
        <a:p>
          <a:endParaRPr lang="en-IN"/>
        </a:p>
      </dgm:t>
    </dgm:pt>
    <dgm:pt modelId="{2D86C1A9-9737-4821-81F9-3774FA9E72C9}" type="pres">
      <dgm:prSet presAssocID="{86A701CE-5CC6-47F2-9549-2244AE9DDF60}" presName="descendantText" presStyleLbl="alignAcc1" presStyleIdx="2" presStyleCnt="3">
        <dgm:presLayoutVars>
          <dgm:bulletEnabled val="1"/>
        </dgm:presLayoutVars>
      </dgm:prSet>
      <dgm:spPr/>
      <dgm:t>
        <a:bodyPr/>
        <a:lstStyle/>
        <a:p>
          <a:endParaRPr lang="en-IN"/>
        </a:p>
      </dgm:t>
    </dgm:pt>
  </dgm:ptLst>
  <dgm:cxnLst>
    <dgm:cxn modelId="{F6D158EE-118E-47CC-AAF9-C735505BD3B7}" srcId="{A0D1F9B2-F466-4C53-A610-14C84F9B9709}" destId="{CA717C40-7AE5-4DF3-9811-CA667500F6BD}" srcOrd="0" destOrd="0" parTransId="{1DE5AAA2-BEB8-422C-A36C-103535F93013}" sibTransId="{2752D133-B488-4E68-9C05-4983456EB902}"/>
    <dgm:cxn modelId="{00E2AF8D-05E9-4B70-BFB8-A99DBE601D53}" srcId="{8B9265D7-9E63-4AA7-8A06-ABA2CFE2E0D9}" destId="{AB762A6B-6AE1-4C13-A61F-AD8824CE882A}" srcOrd="1" destOrd="0" parTransId="{870CA031-345E-4ECD-AD8F-6E4780B1B07F}" sibTransId="{7142A866-377B-419D-80E4-90F7A827F4A1}"/>
    <dgm:cxn modelId="{CCFEF72D-6D07-4E1D-B8A5-564F456F41B8}" type="presOf" srcId="{AB762A6B-6AE1-4C13-A61F-AD8824CE882A}" destId="{82A9451D-1F8E-4A14-93DA-445C7F6FC997}" srcOrd="0" destOrd="1" presId="urn:microsoft.com/office/officeart/2005/8/layout/chevron2"/>
    <dgm:cxn modelId="{6B15DDEB-D04D-4CE0-89D1-F4C0B2FF2663}" srcId="{46108DDD-582B-4C46-B2F9-FD55EBDE784D}" destId="{A0D1F9B2-F466-4C53-A610-14C84F9B9709}" srcOrd="1" destOrd="0" parTransId="{266EFCF4-C090-44B9-AEC9-A00C3A7D7F79}" sibTransId="{0C45899D-B33C-43DD-B6F4-395363142A4C}"/>
    <dgm:cxn modelId="{F600A03F-7F7F-450F-8E05-A01C01B8B83C}" srcId="{A0D1F9B2-F466-4C53-A610-14C84F9B9709}" destId="{B30B9832-4016-472D-AC0E-E23C8055540A}" srcOrd="1" destOrd="0" parTransId="{C583BA13-34D5-44A7-99D4-F5611CF0F8B8}" sibTransId="{221929DE-69F5-475A-961F-1A5AC263ABB0}"/>
    <dgm:cxn modelId="{75C99084-E287-4E65-896D-DF2974289E93}" srcId="{46108DDD-582B-4C46-B2F9-FD55EBDE784D}" destId="{86A701CE-5CC6-47F2-9549-2244AE9DDF60}" srcOrd="2" destOrd="0" parTransId="{63D5F6DC-CB43-45AD-824E-420A5CD8BDD9}" sibTransId="{8136D20E-BF62-434E-9E02-A2BF91F6095B}"/>
    <dgm:cxn modelId="{13795FDA-6C31-40BE-9A27-A5B6DE3003F0}" srcId="{8B9265D7-9E63-4AA7-8A06-ABA2CFE2E0D9}" destId="{662A0D4C-ACA5-4D86-A7D5-F2E93416BC85}" srcOrd="0" destOrd="0" parTransId="{FF21FE93-EBBB-4A17-BFBC-E412EA364C04}" sibTransId="{A96DE482-0A19-4D71-BAB2-AF5465D60C77}"/>
    <dgm:cxn modelId="{4391C6C4-3DE2-4410-8E21-0CFFF651092E}" type="presOf" srcId="{B882B70E-739E-4FF1-8422-A5F245FD2574}" destId="{2D86C1A9-9737-4821-81F9-3774FA9E72C9}" srcOrd="0" destOrd="1" presId="urn:microsoft.com/office/officeart/2005/8/layout/chevron2"/>
    <dgm:cxn modelId="{7211127E-9754-405A-8E1D-EBBF36B37DE6}" type="presOf" srcId="{8B9265D7-9E63-4AA7-8A06-ABA2CFE2E0D9}" destId="{F4CA8EF1-C546-4F25-96C0-E1943D3AF1DA}" srcOrd="0" destOrd="0" presId="urn:microsoft.com/office/officeart/2005/8/layout/chevron2"/>
    <dgm:cxn modelId="{865ECA06-EBCF-48EB-AB80-DF8EC60FC074}" type="presOf" srcId="{86A701CE-5CC6-47F2-9549-2244AE9DDF60}" destId="{4A8C88B4-59CB-4DCF-918A-FFED84DEF37A}" srcOrd="0" destOrd="0" presId="urn:microsoft.com/office/officeart/2005/8/layout/chevron2"/>
    <dgm:cxn modelId="{3A022C36-5A0A-436E-9E76-FF1FD5CC92B7}" type="presOf" srcId="{B30B9832-4016-472D-AC0E-E23C8055540A}" destId="{9137F6DE-40C2-4430-9727-9455C652B0FF}" srcOrd="0" destOrd="1" presId="urn:microsoft.com/office/officeart/2005/8/layout/chevron2"/>
    <dgm:cxn modelId="{06B35F6C-74C3-4EA5-98B0-2529DDCE2E0A}" type="presOf" srcId="{42BA1020-33FB-4B1A-9B81-ED84950DBCC3}" destId="{2D86C1A9-9737-4821-81F9-3774FA9E72C9}" srcOrd="0" destOrd="0" presId="urn:microsoft.com/office/officeart/2005/8/layout/chevron2"/>
    <dgm:cxn modelId="{522817BB-FE02-4C01-8B83-464E21233856}" srcId="{86A701CE-5CC6-47F2-9549-2244AE9DDF60}" destId="{B882B70E-739E-4FF1-8422-A5F245FD2574}" srcOrd="1" destOrd="0" parTransId="{06A6AA48-55D3-410A-9D89-61DC094FB6A8}" sibTransId="{4CC58995-096A-4461-B0BC-B3534FF051D2}"/>
    <dgm:cxn modelId="{03F84642-D0F7-46AF-ABE5-095390EF916E}" srcId="{86A701CE-5CC6-47F2-9549-2244AE9DDF60}" destId="{42BA1020-33FB-4B1A-9B81-ED84950DBCC3}" srcOrd="0" destOrd="0" parTransId="{D793B7C2-8635-4411-A356-C4C0E4CD20F8}" sibTransId="{3FBB597B-E8EB-410A-8C34-880560A1B309}"/>
    <dgm:cxn modelId="{A7D01515-8964-458B-A0EE-8D66E7C154DB}" type="presOf" srcId="{CA717C40-7AE5-4DF3-9811-CA667500F6BD}" destId="{9137F6DE-40C2-4430-9727-9455C652B0FF}" srcOrd="0" destOrd="0" presId="urn:microsoft.com/office/officeart/2005/8/layout/chevron2"/>
    <dgm:cxn modelId="{47B5EB87-6737-464A-B97B-3B2ED854BF4F}" srcId="{46108DDD-582B-4C46-B2F9-FD55EBDE784D}" destId="{8B9265D7-9E63-4AA7-8A06-ABA2CFE2E0D9}" srcOrd="0" destOrd="0" parTransId="{685872BA-6C7F-4A33-BE5C-6679B1D42E5A}" sibTransId="{DC47E047-9E64-4480-8F1C-64808D082E54}"/>
    <dgm:cxn modelId="{767EAB2E-CDBA-4418-ADCE-4EADEE9CBDFC}" type="presOf" srcId="{A0D1F9B2-F466-4C53-A610-14C84F9B9709}" destId="{13462827-618A-452B-8780-29E149B2CA51}" srcOrd="0" destOrd="0" presId="urn:microsoft.com/office/officeart/2005/8/layout/chevron2"/>
    <dgm:cxn modelId="{5858B266-B74A-4B50-B843-9C31582BD974}" type="presOf" srcId="{662A0D4C-ACA5-4D86-A7D5-F2E93416BC85}" destId="{82A9451D-1F8E-4A14-93DA-445C7F6FC997}" srcOrd="0" destOrd="0" presId="urn:microsoft.com/office/officeart/2005/8/layout/chevron2"/>
    <dgm:cxn modelId="{D9079A24-1322-44F8-8E33-978F8ECCE8F5}" type="presOf" srcId="{46108DDD-582B-4C46-B2F9-FD55EBDE784D}" destId="{6E3BB3FD-9DD0-476B-84A9-3A5CDF49191E}" srcOrd="0" destOrd="0" presId="urn:microsoft.com/office/officeart/2005/8/layout/chevron2"/>
    <dgm:cxn modelId="{B5779864-3A20-4DF4-B0D9-0522B27B88F6}" type="presParOf" srcId="{6E3BB3FD-9DD0-476B-84A9-3A5CDF49191E}" destId="{B5AC3CF1-1E50-4A8A-8725-5434DCFE9E7A}" srcOrd="0" destOrd="0" presId="urn:microsoft.com/office/officeart/2005/8/layout/chevron2"/>
    <dgm:cxn modelId="{137246AE-ACB5-4EF7-BA3D-7B3F4E57B4B0}" type="presParOf" srcId="{B5AC3CF1-1E50-4A8A-8725-5434DCFE9E7A}" destId="{F4CA8EF1-C546-4F25-96C0-E1943D3AF1DA}" srcOrd="0" destOrd="0" presId="urn:microsoft.com/office/officeart/2005/8/layout/chevron2"/>
    <dgm:cxn modelId="{EE81DBE5-7F12-499C-8F98-532AD71D5543}" type="presParOf" srcId="{B5AC3CF1-1E50-4A8A-8725-5434DCFE9E7A}" destId="{82A9451D-1F8E-4A14-93DA-445C7F6FC997}" srcOrd="1" destOrd="0" presId="urn:microsoft.com/office/officeart/2005/8/layout/chevron2"/>
    <dgm:cxn modelId="{042228AE-413D-47BE-B7F7-FFD00ED4B3DC}" type="presParOf" srcId="{6E3BB3FD-9DD0-476B-84A9-3A5CDF49191E}" destId="{A944451F-FAA3-4545-B2C9-BE0F3AC59367}" srcOrd="1" destOrd="0" presId="urn:microsoft.com/office/officeart/2005/8/layout/chevron2"/>
    <dgm:cxn modelId="{2D73A535-EC51-4688-942B-7D5CFBB5EC4F}" type="presParOf" srcId="{6E3BB3FD-9DD0-476B-84A9-3A5CDF49191E}" destId="{A223F081-CB98-4E96-B847-DDD7EE5C9B23}" srcOrd="2" destOrd="0" presId="urn:microsoft.com/office/officeart/2005/8/layout/chevron2"/>
    <dgm:cxn modelId="{8E4964D3-6194-411A-9B7E-29275C612B77}" type="presParOf" srcId="{A223F081-CB98-4E96-B847-DDD7EE5C9B23}" destId="{13462827-618A-452B-8780-29E149B2CA51}" srcOrd="0" destOrd="0" presId="urn:microsoft.com/office/officeart/2005/8/layout/chevron2"/>
    <dgm:cxn modelId="{C82FB604-0CA6-4CE9-AA4F-758A521CAC86}" type="presParOf" srcId="{A223F081-CB98-4E96-B847-DDD7EE5C9B23}" destId="{9137F6DE-40C2-4430-9727-9455C652B0FF}" srcOrd="1" destOrd="0" presId="urn:microsoft.com/office/officeart/2005/8/layout/chevron2"/>
    <dgm:cxn modelId="{E6087656-5A28-4F80-B09B-194FF21179AB}" type="presParOf" srcId="{6E3BB3FD-9DD0-476B-84A9-3A5CDF49191E}" destId="{ABEE93F8-0FB6-473C-BF5E-6E81D918D040}" srcOrd="3" destOrd="0" presId="urn:microsoft.com/office/officeart/2005/8/layout/chevron2"/>
    <dgm:cxn modelId="{F47EB2D6-5D01-4CB4-9D19-30FEDFD9F166}" type="presParOf" srcId="{6E3BB3FD-9DD0-476B-84A9-3A5CDF49191E}" destId="{155EAF4D-EB55-4A00-AF30-EC8F1F16CD1B}" srcOrd="4" destOrd="0" presId="urn:microsoft.com/office/officeart/2005/8/layout/chevron2"/>
    <dgm:cxn modelId="{742108A3-17F9-4B98-9410-AA89E79B96E0}" type="presParOf" srcId="{155EAF4D-EB55-4A00-AF30-EC8F1F16CD1B}" destId="{4A8C88B4-59CB-4DCF-918A-FFED84DEF37A}" srcOrd="0" destOrd="0" presId="urn:microsoft.com/office/officeart/2005/8/layout/chevron2"/>
    <dgm:cxn modelId="{CB9FAC43-963A-471B-ABFF-80E8745E9664}" type="presParOf" srcId="{155EAF4D-EB55-4A00-AF30-EC8F1F16CD1B}" destId="{2D86C1A9-9737-4821-81F9-3774FA9E72C9}"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A8EF1-C546-4F25-96C0-E1943D3AF1DA}">
      <dsp:nvSpPr>
        <dsp:cNvPr id="0" name=""/>
        <dsp:cNvSpPr/>
      </dsp:nvSpPr>
      <dsp:spPr>
        <a:xfrm rot="5400000">
          <a:off x="-236563" y="240744"/>
          <a:ext cx="1577093" cy="1103965"/>
        </a:xfrm>
        <a:prstGeom prst="chevron">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N" sz="1600" b="1" kern="1200" dirty="0"/>
            <a:t>Cognitive </a:t>
          </a:r>
        </a:p>
        <a:p>
          <a:pPr lvl="0" algn="ctr" defTabSz="711200">
            <a:lnSpc>
              <a:spcPct val="90000"/>
            </a:lnSpc>
            <a:spcBef>
              <a:spcPct val="0"/>
            </a:spcBef>
            <a:spcAft>
              <a:spcPct val="35000"/>
            </a:spcAft>
          </a:pPr>
          <a:r>
            <a:rPr lang="en-IN" sz="1600" b="1" kern="1200" dirty="0"/>
            <a:t>error</a:t>
          </a:r>
        </a:p>
      </dsp:txBody>
      <dsp:txXfrm rot="-5400000">
        <a:off x="2" y="556163"/>
        <a:ext cx="1103965" cy="473128"/>
      </dsp:txXfrm>
    </dsp:sp>
    <dsp:sp modelId="{82A9451D-1F8E-4A14-93DA-445C7F6FC997}">
      <dsp:nvSpPr>
        <dsp:cNvPr id="0" name=""/>
        <dsp:cNvSpPr/>
      </dsp:nvSpPr>
      <dsp:spPr>
        <a:xfrm rot="5400000">
          <a:off x="5296957" y="-4188812"/>
          <a:ext cx="1025649" cy="9411634"/>
        </a:xfrm>
        <a:prstGeom prst="round2Same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Failure to synthesize the available evidence correctly</a:t>
          </a:r>
          <a:endParaRPr lang="en-IN" sz="2000" kern="1200" dirty="0"/>
        </a:p>
        <a:p>
          <a:pPr marL="228600" lvl="1" indent="-228600" algn="l" defTabSz="889000">
            <a:lnSpc>
              <a:spcPct val="90000"/>
            </a:lnSpc>
            <a:spcBef>
              <a:spcPct val="0"/>
            </a:spcBef>
            <a:spcAft>
              <a:spcPct val="15000"/>
            </a:spcAft>
            <a:buChar char="••"/>
          </a:pPr>
          <a:r>
            <a:rPr lang="en-US" sz="2000" kern="1200"/>
            <a:t>failure to use physical examination or test data appropriately</a:t>
          </a:r>
          <a:endParaRPr lang="en-IN" sz="2000" kern="1200" dirty="0"/>
        </a:p>
      </dsp:txBody>
      <dsp:txXfrm rot="-5400000">
        <a:off x="1103965" y="54248"/>
        <a:ext cx="9361566" cy="925513"/>
      </dsp:txXfrm>
    </dsp:sp>
    <dsp:sp modelId="{13462827-618A-452B-8780-29E149B2CA51}">
      <dsp:nvSpPr>
        <dsp:cNvPr id="0" name=""/>
        <dsp:cNvSpPr/>
      </dsp:nvSpPr>
      <dsp:spPr>
        <a:xfrm rot="5400000">
          <a:off x="-236563" y="1623686"/>
          <a:ext cx="1577093" cy="1103965"/>
        </a:xfrm>
        <a:prstGeom prst="chevron">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IN" sz="1600" b="1" kern="1200" dirty="0"/>
            <a:t>System </a:t>
          </a:r>
        </a:p>
        <a:p>
          <a:pPr lvl="0" algn="ctr" defTabSz="711200">
            <a:lnSpc>
              <a:spcPct val="90000"/>
            </a:lnSpc>
            <a:spcBef>
              <a:spcPct val="0"/>
            </a:spcBef>
            <a:spcAft>
              <a:spcPct val="35000"/>
            </a:spcAft>
          </a:pPr>
          <a:r>
            <a:rPr lang="en-IN" sz="1600" b="1" kern="1200" dirty="0"/>
            <a:t>flaws</a:t>
          </a:r>
        </a:p>
      </dsp:txBody>
      <dsp:txXfrm rot="-5400000">
        <a:off x="2" y="1939105"/>
        <a:ext cx="1103965" cy="473128"/>
      </dsp:txXfrm>
    </dsp:sp>
    <dsp:sp modelId="{9137F6DE-40C2-4430-9727-9455C652B0FF}">
      <dsp:nvSpPr>
        <dsp:cNvPr id="0" name=""/>
        <dsp:cNvSpPr/>
      </dsp:nvSpPr>
      <dsp:spPr>
        <a:xfrm rot="5400000">
          <a:off x="5297227" y="-2806139"/>
          <a:ext cx="1025110" cy="9411634"/>
        </a:xfrm>
        <a:prstGeom prst="round2Same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Problems with communication or coordination of care</a:t>
          </a:r>
          <a:endParaRPr lang="en-IN" sz="2000" kern="1200" dirty="0"/>
        </a:p>
        <a:p>
          <a:pPr marL="228600" lvl="1" indent="-228600" algn="l" defTabSz="889000">
            <a:lnSpc>
              <a:spcPct val="90000"/>
            </a:lnSpc>
            <a:spcBef>
              <a:spcPct val="0"/>
            </a:spcBef>
            <a:spcAft>
              <a:spcPct val="15000"/>
            </a:spcAft>
            <a:buChar char="••"/>
          </a:pPr>
          <a:r>
            <a:rPr lang="en-US" sz="2000" kern="1200" dirty="0"/>
            <a:t>Problem with availability of correct medical record, insufficient access to specialists.</a:t>
          </a:r>
          <a:endParaRPr lang="en-IN" sz="2000" kern="1200" dirty="0"/>
        </a:p>
      </dsp:txBody>
      <dsp:txXfrm rot="-5400000">
        <a:off x="1103965" y="1437165"/>
        <a:ext cx="9361592" cy="925026"/>
      </dsp:txXfrm>
    </dsp:sp>
    <dsp:sp modelId="{4A8C88B4-59CB-4DCF-918A-FFED84DEF37A}">
      <dsp:nvSpPr>
        <dsp:cNvPr id="0" name=""/>
        <dsp:cNvSpPr/>
      </dsp:nvSpPr>
      <dsp:spPr>
        <a:xfrm rot="5400000">
          <a:off x="-236563" y="3006628"/>
          <a:ext cx="1577093" cy="1103965"/>
        </a:xfrm>
        <a:prstGeom prst="chevron">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IN" sz="1300" b="1" kern="1200" dirty="0"/>
            <a:t>Lack of communication</a:t>
          </a:r>
        </a:p>
      </dsp:txBody>
      <dsp:txXfrm rot="-5400000">
        <a:off x="2" y="3322047"/>
        <a:ext cx="1103965" cy="473128"/>
      </dsp:txXfrm>
    </dsp:sp>
    <dsp:sp modelId="{2D86C1A9-9737-4821-81F9-3774FA9E72C9}">
      <dsp:nvSpPr>
        <dsp:cNvPr id="0" name=""/>
        <dsp:cNvSpPr/>
      </dsp:nvSpPr>
      <dsp:spPr>
        <a:xfrm rot="5400000">
          <a:off x="5297227" y="-1423197"/>
          <a:ext cx="1025110" cy="9411634"/>
        </a:xfrm>
        <a:prstGeom prst="round2Same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IN" sz="2000" kern="1200" dirty="0"/>
            <a:t>Patient-doctor relationship.</a:t>
          </a:r>
        </a:p>
        <a:p>
          <a:pPr marL="228600" lvl="1" indent="-228600" algn="l" defTabSz="889000">
            <a:lnSpc>
              <a:spcPct val="90000"/>
            </a:lnSpc>
            <a:spcBef>
              <a:spcPct val="0"/>
            </a:spcBef>
            <a:spcAft>
              <a:spcPct val="15000"/>
            </a:spcAft>
            <a:buChar char="••"/>
          </a:pPr>
          <a:r>
            <a:rPr lang="en-IN" sz="2000" kern="1200" dirty="0"/>
            <a:t>Doctor-healthcare providing team.</a:t>
          </a:r>
        </a:p>
      </dsp:txBody>
      <dsp:txXfrm rot="-5400000">
        <a:off x="1103965" y="2820107"/>
        <a:ext cx="9361592" cy="925026"/>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ED489-F6EA-4685-8C80-A88B7016D32D}" type="datetimeFigureOut">
              <a:rPr lang="en-IN" smtClean="0"/>
              <a:t>14-01-2025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01B20E-919E-4684-9F35-1580B3E80DCD}" type="slidenum">
              <a:rPr lang="en-IN" smtClean="0"/>
              <a:t>‹#›</a:t>
            </a:fld>
            <a:endParaRPr lang="en-IN"/>
          </a:p>
        </p:txBody>
      </p:sp>
    </p:spTree>
    <p:extLst>
      <p:ext uri="{BB962C8B-B14F-4D97-AF65-F5344CB8AC3E}">
        <p14:creationId xmlns:p14="http://schemas.microsoft.com/office/powerpoint/2010/main" val="303528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A501B20E-919E-4684-9F35-1580B3E80DCD}" type="slidenum">
              <a:rPr lang="en-IN" smtClean="0"/>
              <a:t>10</a:t>
            </a:fld>
            <a:endParaRPr lang="en-IN"/>
          </a:p>
        </p:txBody>
      </p:sp>
    </p:spTree>
    <p:extLst>
      <p:ext uri="{BB962C8B-B14F-4D97-AF65-F5344CB8AC3E}">
        <p14:creationId xmlns:p14="http://schemas.microsoft.com/office/powerpoint/2010/main" val="561984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8A94A4-CE27-12CA-4969-4D75BF2E78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 xmlns:a16="http://schemas.microsoft.com/office/drawing/2014/main" id="{96BF81E7-81DA-9059-026C-B0694BBAA1A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 xmlns:a16="http://schemas.microsoft.com/office/drawing/2014/main" id="{F1044E20-5FDB-81BC-18E7-587F8FD49B66}"/>
              </a:ext>
            </a:extLst>
          </p:cNvPr>
          <p:cNvSpPr>
            <a:spLocks noGrp="1"/>
          </p:cNvSpPr>
          <p:nvPr>
            <p:ph type="dt" sz="half" idx="10"/>
          </p:nvPr>
        </p:nvSpPr>
        <p:spPr/>
        <p:txBody>
          <a:bodyPr/>
          <a:lstStyle/>
          <a:p>
            <a:fld id="{6A9A9877-EAF3-4C81-9E99-8CC187F5085F}" type="datetimeFigureOut">
              <a:rPr lang="en-IN" smtClean="0"/>
              <a:t>14-01-2025</a:t>
            </a:fld>
            <a:endParaRPr lang="en-IN"/>
          </a:p>
        </p:txBody>
      </p:sp>
      <p:sp>
        <p:nvSpPr>
          <p:cNvPr id="5" name="Footer Placeholder 4">
            <a:extLst>
              <a:ext uri="{FF2B5EF4-FFF2-40B4-BE49-F238E27FC236}">
                <a16:creationId xmlns="" xmlns:a16="http://schemas.microsoft.com/office/drawing/2014/main" id="{9240650F-AAF0-FC1E-8B3B-D2CE08D47FA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2381B100-46CB-39B7-CA8A-EDB68C1FD0FE}"/>
              </a:ext>
            </a:extLst>
          </p:cNvPr>
          <p:cNvSpPr>
            <a:spLocks noGrp="1"/>
          </p:cNvSpPr>
          <p:nvPr>
            <p:ph type="sldNum" sz="quarter" idx="12"/>
          </p:nvPr>
        </p:nvSpPr>
        <p:spPr/>
        <p:txBody>
          <a:bodyPr/>
          <a:lstStyle/>
          <a:p>
            <a:fld id="{A6A04D28-2A45-4AEF-A31C-9FA366282E90}" type="slidenum">
              <a:rPr lang="en-IN" smtClean="0"/>
              <a:t>‹#›</a:t>
            </a:fld>
            <a:endParaRPr lang="en-IN"/>
          </a:p>
        </p:txBody>
      </p:sp>
    </p:spTree>
    <p:extLst>
      <p:ext uri="{BB962C8B-B14F-4D97-AF65-F5344CB8AC3E}">
        <p14:creationId xmlns:p14="http://schemas.microsoft.com/office/powerpoint/2010/main" val="1176501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750CAB-8C4C-C37B-F659-DBC8382839F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8EFC0BBC-DBCE-2DED-A8A2-F3A51194C4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2168F31E-C1C1-B1C9-57B3-1F5F90B34C8F}"/>
              </a:ext>
            </a:extLst>
          </p:cNvPr>
          <p:cNvSpPr>
            <a:spLocks noGrp="1"/>
          </p:cNvSpPr>
          <p:nvPr>
            <p:ph type="dt" sz="half" idx="10"/>
          </p:nvPr>
        </p:nvSpPr>
        <p:spPr/>
        <p:txBody>
          <a:bodyPr/>
          <a:lstStyle/>
          <a:p>
            <a:fld id="{6A9A9877-EAF3-4C81-9E99-8CC187F5085F}" type="datetimeFigureOut">
              <a:rPr lang="en-IN" smtClean="0"/>
              <a:t>14-01-2025</a:t>
            </a:fld>
            <a:endParaRPr lang="en-IN"/>
          </a:p>
        </p:txBody>
      </p:sp>
      <p:sp>
        <p:nvSpPr>
          <p:cNvPr id="5" name="Footer Placeholder 4">
            <a:extLst>
              <a:ext uri="{FF2B5EF4-FFF2-40B4-BE49-F238E27FC236}">
                <a16:creationId xmlns="" xmlns:a16="http://schemas.microsoft.com/office/drawing/2014/main" id="{58C3A82A-4C9B-B0E8-C310-1ECEF5E8DF2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9346DC8C-B8FA-6105-905A-EC6B4763330B}"/>
              </a:ext>
            </a:extLst>
          </p:cNvPr>
          <p:cNvSpPr>
            <a:spLocks noGrp="1"/>
          </p:cNvSpPr>
          <p:nvPr>
            <p:ph type="sldNum" sz="quarter" idx="12"/>
          </p:nvPr>
        </p:nvSpPr>
        <p:spPr/>
        <p:txBody>
          <a:bodyPr/>
          <a:lstStyle/>
          <a:p>
            <a:fld id="{A6A04D28-2A45-4AEF-A31C-9FA366282E90}" type="slidenum">
              <a:rPr lang="en-IN" smtClean="0"/>
              <a:t>‹#›</a:t>
            </a:fld>
            <a:endParaRPr lang="en-IN"/>
          </a:p>
        </p:txBody>
      </p:sp>
    </p:spTree>
    <p:extLst>
      <p:ext uri="{BB962C8B-B14F-4D97-AF65-F5344CB8AC3E}">
        <p14:creationId xmlns:p14="http://schemas.microsoft.com/office/powerpoint/2010/main" val="3387598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AED9E351-8D38-2A95-73EB-DD58340027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 xmlns:a16="http://schemas.microsoft.com/office/drawing/2014/main" id="{F612C35D-4080-B8B1-004F-36E00B01DF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01B9BCFE-76B3-E7E6-93B4-1CF11D57809B}"/>
              </a:ext>
            </a:extLst>
          </p:cNvPr>
          <p:cNvSpPr>
            <a:spLocks noGrp="1"/>
          </p:cNvSpPr>
          <p:nvPr>
            <p:ph type="dt" sz="half" idx="10"/>
          </p:nvPr>
        </p:nvSpPr>
        <p:spPr/>
        <p:txBody>
          <a:bodyPr/>
          <a:lstStyle/>
          <a:p>
            <a:fld id="{6A9A9877-EAF3-4C81-9E99-8CC187F5085F}" type="datetimeFigureOut">
              <a:rPr lang="en-IN" smtClean="0"/>
              <a:t>14-01-2025</a:t>
            </a:fld>
            <a:endParaRPr lang="en-IN"/>
          </a:p>
        </p:txBody>
      </p:sp>
      <p:sp>
        <p:nvSpPr>
          <p:cNvPr id="5" name="Footer Placeholder 4">
            <a:extLst>
              <a:ext uri="{FF2B5EF4-FFF2-40B4-BE49-F238E27FC236}">
                <a16:creationId xmlns="" xmlns:a16="http://schemas.microsoft.com/office/drawing/2014/main" id="{5E8948C5-D287-3F1E-1E7D-17E8612EE82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3BDB9E65-C7E7-9021-B0DE-613169545088}"/>
              </a:ext>
            </a:extLst>
          </p:cNvPr>
          <p:cNvSpPr>
            <a:spLocks noGrp="1"/>
          </p:cNvSpPr>
          <p:nvPr>
            <p:ph type="sldNum" sz="quarter" idx="12"/>
          </p:nvPr>
        </p:nvSpPr>
        <p:spPr/>
        <p:txBody>
          <a:bodyPr/>
          <a:lstStyle/>
          <a:p>
            <a:fld id="{A6A04D28-2A45-4AEF-A31C-9FA366282E90}" type="slidenum">
              <a:rPr lang="en-IN" smtClean="0"/>
              <a:t>‹#›</a:t>
            </a:fld>
            <a:endParaRPr lang="en-IN"/>
          </a:p>
        </p:txBody>
      </p:sp>
    </p:spTree>
    <p:extLst>
      <p:ext uri="{BB962C8B-B14F-4D97-AF65-F5344CB8AC3E}">
        <p14:creationId xmlns:p14="http://schemas.microsoft.com/office/powerpoint/2010/main" val="2434540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25D06A8-7990-0552-1637-474A26D9321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D13BDDA7-56BC-5789-2579-BB5D55CF21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8D63B1E6-D030-3974-9342-24C9F29F2A09}"/>
              </a:ext>
            </a:extLst>
          </p:cNvPr>
          <p:cNvSpPr>
            <a:spLocks noGrp="1"/>
          </p:cNvSpPr>
          <p:nvPr>
            <p:ph type="dt" sz="half" idx="10"/>
          </p:nvPr>
        </p:nvSpPr>
        <p:spPr/>
        <p:txBody>
          <a:bodyPr/>
          <a:lstStyle/>
          <a:p>
            <a:fld id="{6A9A9877-EAF3-4C81-9E99-8CC187F5085F}" type="datetimeFigureOut">
              <a:rPr lang="en-IN" smtClean="0"/>
              <a:t>14-01-2025</a:t>
            </a:fld>
            <a:endParaRPr lang="en-IN"/>
          </a:p>
        </p:txBody>
      </p:sp>
      <p:sp>
        <p:nvSpPr>
          <p:cNvPr id="5" name="Footer Placeholder 4">
            <a:extLst>
              <a:ext uri="{FF2B5EF4-FFF2-40B4-BE49-F238E27FC236}">
                <a16:creationId xmlns="" xmlns:a16="http://schemas.microsoft.com/office/drawing/2014/main" id="{7C0E1490-CFD8-44A7-FA57-54DC52DDEF0A}"/>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E2A55124-32F3-10DE-A89B-4FFE473CE593}"/>
              </a:ext>
            </a:extLst>
          </p:cNvPr>
          <p:cNvSpPr>
            <a:spLocks noGrp="1"/>
          </p:cNvSpPr>
          <p:nvPr>
            <p:ph type="sldNum" sz="quarter" idx="12"/>
          </p:nvPr>
        </p:nvSpPr>
        <p:spPr/>
        <p:txBody>
          <a:bodyPr/>
          <a:lstStyle/>
          <a:p>
            <a:fld id="{A6A04D28-2A45-4AEF-A31C-9FA366282E90}" type="slidenum">
              <a:rPr lang="en-IN" smtClean="0"/>
              <a:t>‹#›</a:t>
            </a:fld>
            <a:endParaRPr lang="en-IN"/>
          </a:p>
        </p:txBody>
      </p:sp>
    </p:spTree>
    <p:extLst>
      <p:ext uri="{BB962C8B-B14F-4D97-AF65-F5344CB8AC3E}">
        <p14:creationId xmlns:p14="http://schemas.microsoft.com/office/powerpoint/2010/main" val="3995889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AE3B792-8EA6-98D4-E233-FC46869C41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 xmlns:a16="http://schemas.microsoft.com/office/drawing/2014/main" id="{9DED4F57-EE5A-312E-EBE6-A5226BF825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D8758E8-BE01-C58F-77C1-8EA4168E7699}"/>
              </a:ext>
            </a:extLst>
          </p:cNvPr>
          <p:cNvSpPr>
            <a:spLocks noGrp="1"/>
          </p:cNvSpPr>
          <p:nvPr>
            <p:ph type="dt" sz="half" idx="10"/>
          </p:nvPr>
        </p:nvSpPr>
        <p:spPr/>
        <p:txBody>
          <a:bodyPr/>
          <a:lstStyle/>
          <a:p>
            <a:fld id="{6A9A9877-EAF3-4C81-9E99-8CC187F5085F}" type="datetimeFigureOut">
              <a:rPr lang="en-IN" smtClean="0"/>
              <a:t>14-01-2025</a:t>
            </a:fld>
            <a:endParaRPr lang="en-IN"/>
          </a:p>
        </p:txBody>
      </p:sp>
      <p:sp>
        <p:nvSpPr>
          <p:cNvPr id="5" name="Footer Placeholder 4">
            <a:extLst>
              <a:ext uri="{FF2B5EF4-FFF2-40B4-BE49-F238E27FC236}">
                <a16:creationId xmlns="" xmlns:a16="http://schemas.microsoft.com/office/drawing/2014/main" id="{4D279F47-BBC0-DFF0-DA41-136CDB381E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 xmlns:a16="http://schemas.microsoft.com/office/drawing/2014/main" id="{4CCC2EBD-9322-865D-8E33-3620B089CE63}"/>
              </a:ext>
            </a:extLst>
          </p:cNvPr>
          <p:cNvSpPr>
            <a:spLocks noGrp="1"/>
          </p:cNvSpPr>
          <p:nvPr>
            <p:ph type="sldNum" sz="quarter" idx="12"/>
          </p:nvPr>
        </p:nvSpPr>
        <p:spPr/>
        <p:txBody>
          <a:bodyPr/>
          <a:lstStyle/>
          <a:p>
            <a:fld id="{A6A04D28-2A45-4AEF-A31C-9FA366282E90}" type="slidenum">
              <a:rPr lang="en-IN" smtClean="0"/>
              <a:t>‹#›</a:t>
            </a:fld>
            <a:endParaRPr lang="en-IN"/>
          </a:p>
        </p:txBody>
      </p:sp>
    </p:spTree>
    <p:extLst>
      <p:ext uri="{BB962C8B-B14F-4D97-AF65-F5344CB8AC3E}">
        <p14:creationId xmlns:p14="http://schemas.microsoft.com/office/powerpoint/2010/main" val="29498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E90F0D-E4F0-6974-C7D0-567B0A61F67F}"/>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3762F14D-DAFC-40A3-4C73-79E5C2578B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 xmlns:a16="http://schemas.microsoft.com/office/drawing/2014/main" id="{69A6C91E-00C5-D6EB-B3D9-193EECFC61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 xmlns:a16="http://schemas.microsoft.com/office/drawing/2014/main" id="{29B35E38-B367-8BB1-139A-35D8FA5499EB}"/>
              </a:ext>
            </a:extLst>
          </p:cNvPr>
          <p:cNvSpPr>
            <a:spLocks noGrp="1"/>
          </p:cNvSpPr>
          <p:nvPr>
            <p:ph type="dt" sz="half" idx="10"/>
          </p:nvPr>
        </p:nvSpPr>
        <p:spPr/>
        <p:txBody>
          <a:bodyPr/>
          <a:lstStyle/>
          <a:p>
            <a:fld id="{6A9A9877-EAF3-4C81-9E99-8CC187F5085F}" type="datetimeFigureOut">
              <a:rPr lang="en-IN" smtClean="0"/>
              <a:t>14-01-2025</a:t>
            </a:fld>
            <a:endParaRPr lang="en-IN"/>
          </a:p>
        </p:txBody>
      </p:sp>
      <p:sp>
        <p:nvSpPr>
          <p:cNvPr id="6" name="Footer Placeholder 5">
            <a:extLst>
              <a:ext uri="{FF2B5EF4-FFF2-40B4-BE49-F238E27FC236}">
                <a16:creationId xmlns="" xmlns:a16="http://schemas.microsoft.com/office/drawing/2014/main" id="{77D2EE45-0AE5-D4ED-FA4E-33F03E16D00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00B81BC8-478E-6E1F-2987-6EA7E9E6EF93}"/>
              </a:ext>
            </a:extLst>
          </p:cNvPr>
          <p:cNvSpPr>
            <a:spLocks noGrp="1"/>
          </p:cNvSpPr>
          <p:nvPr>
            <p:ph type="sldNum" sz="quarter" idx="12"/>
          </p:nvPr>
        </p:nvSpPr>
        <p:spPr/>
        <p:txBody>
          <a:bodyPr/>
          <a:lstStyle/>
          <a:p>
            <a:fld id="{A6A04D28-2A45-4AEF-A31C-9FA366282E90}" type="slidenum">
              <a:rPr lang="en-IN" smtClean="0"/>
              <a:t>‹#›</a:t>
            </a:fld>
            <a:endParaRPr lang="en-IN"/>
          </a:p>
        </p:txBody>
      </p:sp>
    </p:spTree>
    <p:extLst>
      <p:ext uri="{BB962C8B-B14F-4D97-AF65-F5344CB8AC3E}">
        <p14:creationId xmlns:p14="http://schemas.microsoft.com/office/powerpoint/2010/main" val="336711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17EECF-1881-A48F-CB71-7CBBD2D2EA1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EADAB019-31FF-AB73-4BA9-B546B9DED4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CAD5A603-E5C5-AC45-E22A-673DFC2976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 xmlns:a16="http://schemas.microsoft.com/office/drawing/2014/main" id="{3722B4F0-0B28-33F6-2924-0016322FA5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0C4BED95-CC18-FC2B-A0E8-41C617F48A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 xmlns:a16="http://schemas.microsoft.com/office/drawing/2014/main" id="{56F7DD3A-ECE3-8B7D-6D91-E9F6C561A84C}"/>
              </a:ext>
            </a:extLst>
          </p:cNvPr>
          <p:cNvSpPr>
            <a:spLocks noGrp="1"/>
          </p:cNvSpPr>
          <p:nvPr>
            <p:ph type="dt" sz="half" idx="10"/>
          </p:nvPr>
        </p:nvSpPr>
        <p:spPr/>
        <p:txBody>
          <a:bodyPr/>
          <a:lstStyle/>
          <a:p>
            <a:fld id="{6A9A9877-EAF3-4C81-9E99-8CC187F5085F}" type="datetimeFigureOut">
              <a:rPr lang="en-IN" smtClean="0"/>
              <a:t>14-01-2025</a:t>
            </a:fld>
            <a:endParaRPr lang="en-IN"/>
          </a:p>
        </p:txBody>
      </p:sp>
      <p:sp>
        <p:nvSpPr>
          <p:cNvPr id="8" name="Footer Placeholder 7">
            <a:extLst>
              <a:ext uri="{FF2B5EF4-FFF2-40B4-BE49-F238E27FC236}">
                <a16:creationId xmlns="" xmlns:a16="http://schemas.microsoft.com/office/drawing/2014/main" id="{3DE6991E-64F5-4B28-9432-43A7C41EC1D4}"/>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 xmlns:a16="http://schemas.microsoft.com/office/drawing/2014/main" id="{520D647A-74A6-8EE0-0FA9-196891802D1D}"/>
              </a:ext>
            </a:extLst>
          </p:cNvPr>
          <p:cNvSpPr>
            <a:spLocks noGrp="1"/>
          </p:cNvSpPr>
          <p:nvPr>
            <p:ph type="sldNum" sz="quarter" idx="12"/>
          </p:nvPr>
        </p:nvSpPr>
        <p:spPr/>
        <p:txBody>
          <a:bodyPr/>
          <a:lstStyle/>
          <a:p>
            <a:fld id="{A6A04D28-2A45-4AEF-A31C-9FA366282E90}" type="slidenum">
              <a:rPr lang="en-IN" smtClean="0"/>
              <a:t>‹#›</a:t>
            </a:fld>
            <a:endParaRPr lang="en-IN"/>
          </a:p>
        </p:txBody>
      </p:sp>
    </p:spTree>
    <p:extLst>
      <p:ext uri="{BB962C8B-B14F-4D97-AF65-F5344CB8AC3E}">
        <p14:creationId xmlns:p14="http://schemas.microsoft.com/office/powerpoint/2010/main" val="2944506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2A9752-11BD-6E03-8728-4465CB6706D4}"/>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 xmlns:a16="http://schemas.microsoft.com/office/drawing/2014/main" id="{A80B23DF-0AF1-C621-47A3-CB71DC658BE5}"/>
              </a:ext>
            </a:extLst>
          </p:cNvPr>
          <p:cNvSpPr>
            <a:spLocks noGrp="1"/>
          </p:cNvSpPr>
          <p:nvPr>
            <p:ph type="dt" sz="half" idx="10"/>
          </p:nvPr>
        </p:nvSpPr>
        <p:spPr/>
        <p:txBody>
          <a:bodyPr/>
          <a:lstStyle/>
          <a:p>
            <a:fld id="{6A9A9877-EAF3-4C81-9E99-8CC187F5085F}" type="datetimeFigureOut">
              <a:rPr lang="en-IN" smtClean="0"/>
              <a:t>14-01-2025</a:t>
            </a:fld>
            <a:endParaRPr lang="en-IN"/>
          </a:p>
        </p:txBody>
      </p:sp>
      <p:sp>
        <p:nvSpPr>
          <p:cNvPr id="4" name="Footer Placeholder 3">
            <a:extLst>
              <a:ext uri="{FF2B5EF4-FFF2-40B4-BE49-F238E27FC236}">
                <a16:creationId xmlns="" xmlns:a16="http://schemas.microsoft.com/office/drawing/2014/main" id="{62BB1437-3001-0A61-29EC-6AF27DAF6E9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 xmlns:a16="http://schemas.microsoft.com/office/drawing/2014/main" id="{88585B31-BBDA-9E95-BDB7-D6CC305B9724}"/>
              </a:ext>
            </a:extLst>
          </p:cNvPr>
          <p:cNvSpPr>
            <a:spLocks noGrp="1"/>
          </p:cNvSpPr>
          <p:nvPr>
            <p:ph type="sldNum" sz="quarter" idx="12"/>
          </p:nvPr>
        </p:nvSpPr>
        <p:spPr/>
        <p:txBody>
          <a:bodyPr/>
          <a:lstStyle/>
          <a:p>
            <a:fld id="{A6A04D28-2A45-4AEF-A31C-9FA366282E90}" type="slidenum">
              <a:rPr lang="en-IN" smtClean="0"/>
              <a:t>‹#›</a:t>
            </a:fld>
            <a:endParaRPr lang="en-IN"/>
          </a:p>
        </p:txBody>
      </p:sp>
    </p:spTree>
    <p:extLst>
      <p:ext uri="{BB962C8B-B14F-4D97-AF65-F5344CB8AC3E}">
        <p14:creationId xmlns:p14="http://schemas.microsoft.com/office/powerpoint/2010/main" val="2485147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A0E31CC0-60CA-7993-21BE-E624FDE6D217}"/>
              </a:ext>
            </a:extLst>
          </p:cNvPr>
          <p:cNvSpPr>
            <a:spLocks noGrp="1"/>
          </p:cNvSpPr>
          <p:nvPr>
            <p:ph type="dt" sz="half" idx="10"/>
          </p:nvPr>
        </p:nvSpPr>
        <p:spPr/>
        <p:txBody>
          <a:bodyPr/>
          <a:lstStyle/>
          <a:p>
            <a:fld id="{6A9A9877-EAF3-4C81-9E99-8CC187F5085F}" type="datetimeFigureOut">
              <a:rPr lang="en-IN" smtClean="0"/>
              <a:t>14-01-2025</a:t>
            </a:fld>
            <a:endParaRPr lang="en-IN"/>
          </a:p>
        </p:txBody>
      </p:sp>
      <p:sp>
        <p:nvSpPr>
          <p:cNvPr id="3" name="Footer Placeholder 2">
            <a:extLst>
              <a:ext uri="{FF2B5EF4-FFF2-40B4-BE49-F238E27FC236}">
                <a16:creationId xmlns="" xmlns:a16="http://schemas.microsoft.com/office/drawing/2014/main" id="{5959F0EA-75B4-AD60-EA59-A02441B93F8C}"/>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 xmlns:a16="http://schemas.microsoft.com/office/drawing/2014/main" id="{23028122-A80A-0859-6C19-996E40D4B244}"/>
              </a:ext>
            </a:extLst>
          </p:cNvPr>
          <p:cNvSpPr>
            <a:spLocks noGrp="1"/>
          </p:cNvSpPr>
          <p:nvPr>
            <p:ph type="sldNum" sz="quarter" idx="12"/>
          </p:nvPr>
        </p:nvSpPr>
        <p:spPr/>
        <p:txBody>
          <a:bodyPr/>
          <a:lstStyle/>
          <a:p>
            <a:fld id="{A6A04D28-2A45-4AEF-A31C-9FA366282E90}" type="slidenum">
              <a:rPr lang="en-IN" smtClean="0"/>
              <a:t>‹#›</a:t>
            </a:fld>
            <a:endParaRPr lang="en-IN"/>
          </a:p>
        </p:txBody>
      </p:sp>
    </p:spTree>
    <p:extLst>
      <p:ext uri="{BB962C8B-B14F-4D97-AF65-F5344CB8AC3E}">
        <p14:creationId xmlns:p14="http://schemas.microsoft.com/office/powerpoint/2010/main" val="3883237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AC2DC0A-847E-E06D-24DD-DB1A26645F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 xmlns:a16="http://schemas.microsoft.com/office/drawing/2014/main" id="{BBFD79D1-3DFF-C6A8-E286-1BA8B1952E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 xmlns:a16="http://schemas.microsoft.com/office/drawing/2014/main" id="{93063C03-8268-E81A-CC8E-31693CE78E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170C14C-20C5-0629-EE10-225A8A79FA12}"/>
              </a:ext>
            </a:extLst>
          </p:cNvPr>
          <p:cNvSpPr>
            <a:spLocks noGrp="1"/>
          </p:cNvSpPr>
          <p:nvPr>
            <p:ph type="dt" sz="half" idx="10"/>
          </p:nvPr>
        </p:nvSpPr>
        <p:spPr/>
        <p:txBody>
          <a:bodyPr/>
          <a:lstStyle/>
          <a:p>
            <a:fld id="{6A9A9877-EAF3-4C81-9E99-8CC187F5085F}" type="datetimeFigureOut">
              <a:rPr lang="en-IN" smtClean="0"/>
              <a:t>14-01-2025</a:t>
            </a:fld>
            <a:endParaRPr lang="en-IN"/>
          </a:p>
        </p:txBody>
      </p:sp>
      <p:sp>
        <p:nvSpPr>
          <p:cNvPr id="6" name="Footer Placeholder 5">
            <a:extLst>
              <a:ext uri="{FF2B5EF4-FFF2-40B4-BE49-F238E27FC236}">
                <a16:creationId xmlns="" xmlns:a16="http://schemas.microsoft.com/office/drawing/2014/main" id="{F456D63C-E742-122B-3F81-F148F32295F1}"/>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47CFEF80-240D-A924-0F85-854629F5E1D9}"/>
              </a:ext>
            </a:extLst>
          </p:cNvPr>
          <p:cNvSpPr>
            <a:spLocks noGrp="1"/>
          </p:cNvSpPr>
          <p:nvPr>
            <p:ph type="sldNum" sz="quarter" idx="12"/>
          </p:nvPr>
        </p:nvSpPr>
        <p:spPr/>
        <p:txBody>
          <a:bodyPr/>
          <a:lstStyle/>
          <a:p>
            <a:fld id="{A6A04D28-2A45-4AEF-A31C-9FA366282E90}" type="slidenum">
              <a:rPr lang="en-IN" smtClean="0"/>
              <a:t>‹#›</a:t>
            </a:fld>
            <a:endParaRPr lang="en-IN"/>
          </a:p>
        </p:txBody>
      </p:sp>
    </p:spTree>
    <p:extLst>
      <p:ext uri="{BB962C8B-B14F-4D97-AF65-F5344CB8AC3E}">
        <p14:creationId xmlns:p14="http://schemas.microsoft.com/office/powerpoint/2010/main" val="181162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5F27506-C305-8F43-5C8C-A8887E735F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 xmlns:a16="http://schemas.microsoft.com/office/drawing/2014/main" id="{5AE149A6-F3FD-7EB0-3844-360EC1826B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 xmlns:a16="http://schemas.microsoft.com/office/drawing/2014/main" id="{3E09AAB8-C325-5E6F-212B-63764FFFE1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E00EB349-C3AC-C82C-3406-2030C7DDDF03}"/>
              </a:ext>
            </a:extLst>
          </p:cNvPr>
          <p:cNvSpPr>
            <a:spLocks noGrp="1"/>
          </p:cNvSpPr>
          <p:nvPr>
            <p:ph type="dt" sz="half" idx="10"/>
          </p:nvPr>
        </p:nvSpPr>
        <p:spPr/>
        <p:txBody>
          <a:bodyPr/>
          <a:lstStyle/>
          <a:p>
            <a:fld id="{6A9A9877-EAF3-4C81-9E99-8CC187F5085F}" type="datetimeFigureOut">
              <a:rPr lang="en-IN" smtClean="0"/>
              <a:t>14-01-2025</a:t>
            </a:fld>
            <a:endParaRPr lang="en-IN"/>
          </a:p>
        </p:txBody>
      </p:sp>
      <p:sp>
        <p:nvSpPr>
          <p:cNvPr id="6" name="Footer Placeholder 5">
            <a:extLst>
              <a:ext uri="{FF2B5EF4-FFF2-40B4-BE49-F238E27FC236}">
                <a16:creationId xmlns="" xmlns:a16="http://schemas.microsoft.com/office/drawing/2014/main" id="{4D52CFC7-5068-B7B9-9377-486EFF6B79F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 xmlns:a16="http://schemas.microsoft.com/office/drawing/2014/main" id="{652934FB-4B22-5210-CA0A-62309E23340B}"/>
              </a:ext>
            </a:extLst>
          </p:cNvPr>
          <p:cNvSpPr>
            <a:spLocks noGrp="1"/>
          </p:cNvSpPr>
          <p:nvPr>
            <p:ph type="sldNum" sz="quarter" idx="12"/>
          </p:nvPr>
        </p:nvSpPr>
        <p:spPr/>
        <p:txBody>
          <a:bodyPr/>
          <a:lstStyle/>
          <a:p>
            <a:fld id="{A6A04D28-2A45-4AEF-A31C-9FA366282E90}" type="slidenum">
              <a:rPr lang="en-IN" smtClean="0"/>
              <a:t>‹#›</a:t>
            </a:fld>
            <a:endParaRPr lang="en-IN"/>
          </a:p>
        </p:txBody>
      </p:sp>
    </p:spTree>
    <p:extLst>
      <p:ext uri="{BB962C8B-B14F-4D97-AF65-F5344CB8AC3E}">
        <p14:creationId xmlns:p14="http://schemas.microsoft.com/office/powerpoint/2010/main" val="2843482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A9B0854B-0425-B4FF-E379-8FD4B9EF41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 xmlns:a16="http://schemas.microsoft.com/office/drawing/2014/main" id="{51962537-12F8-4D81-14C2-F036B58DFA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 xmlns:a16="http://schemas.microsoft.com/office/drawing/2014/main" id="{574A3EC8-1804-4F99-2D50-40C34042D9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9A9877-EAF3-4C81-9E99-8CC187F5085F}" type="datetimeFigureOut">
              <a:rPr lang="en-IN" smtClean="0"/>
              <a:t>14-01-2025</a:t>
            </a:fld>
            <a:endParaRPr lang="en-IN"/>
          </a:p>
        </p:txBody>
      </p:sp>
      <p:sp>
        <p:nvSpPr>
          <p:cNvPr id="5" name="Footer Placeholder 4">
            <a:extLst>
              <a:ext uri="{FF2B5EF4-FFF2-40B4-BE49-F238E27FC236}">
                <a16:creationId xmlns="" xmlns:a16="http://schemas.microsoft.com/office/drawing/2014/main" id="{0EE53FCF-3F19-ECF2-D3F3-676B15FEB4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 xmlns:a16="http://schemas.microsoft.com/office/drawing/2014/main" id="{250817EA-3256-6A53-660A-134A5A61EE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A04D28-2A45-4AEF-A31C-9FA366282E90}" type="slidenum">
              <a:rPr lang="en-IN" smtClean="0"/>
              <a:t>‹#›</a:t>
            </a:fld>
            <a:endParaRPr lang="en-IN"/>
          </a:p>
        </p:txBody>
      </p:sp>
    </p:spTree>
    <p:extLst>
      <p:ext uri="{BB962C8B-B14F-4D97-AF65-F5344CB8AC3E}">
        <p14:creationId xmlns:p14="http://schemas.microsoft.com/office/powerpoint/2010/main" val="1710656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C502B0-33A6-C25A-7BCF-01B8E76F01D5}"/>
              </a:ext>
            </a:extLst>
          </p:cNvPr>
          <p:cNvSpPr>
            <a:spLocks noGrp="1"/>
          </p:cNvSpPr>
          <p:nvPr>
            <p:ph type="ctrTitle"/>
          </p:nvPr>
        </p:nvSpPr>
        <p:spPr/>
        <p:txBody>
          <a:bodyPr/>
          <a:lstStyle/>
          <a:p>
            <a:r>
              <a:rPr lang="en-IN" b="1" dirty="0"/>
              <a:t>Diagnostic </a:t>
            </a:r>
            <a:r>
              <a:rPr lang="en-IN" b="1" dirty="0" smtClean="0"/>
              <a:t>Errors and measures to minimize it</a:t>
            </a:r>
            <a:endParaRPr lang="en-IN" b="1" dirty="0"/>
          </a:p>
        </p:txBody>
      </p:sp>
      <p:sp>
        <p:nvSpPr>
          <p:cNvPr id="3" name="Subtitle 2">
            <a:extLst>
              <a:ext uri="{FF2B5EF4-FFF2-40B4-BE49-F238E27FC236}">
                <a16:creationId xmlns="" xmlns:a16="http://schemas.microsoft.com/office/drawing/2014/main" id="{97AFDCF5-47B3-BB34-A006-D5D33433D3DA}"/>
              </a:ext>
            </a:extLst>
          </p:cNvPr>
          <p:cNvSpPr>
            <a:spLocks noGrp="1"/>
          </p:cNvSpPr>
          <p:nvPr>
            <p:ph type="subTitle" idx="1"/>
          </p:nvPr>
        </p:nvSpPr>
        <p:spPr/>
        <p:txBody>
          <a:bodyPr>
            <a:normAutofit lnSpcReduction="10000"/>
          </a:bodyPr>
          <a:lstStyle/>
          <a:p>
            <a:r>
              <a:rPr lang="en-IN" dirty="0" smtClean="0"/>
              <a:t>Dr </a:t>
            </a:r>
            <a:r>
              <a:rPr lang="en-IN" dirty="0" err="1" smtClean="0"/>
              <a:t>Divendu</a:t>
            </a:r>
            <a:r>
              <a:rPr lang="en-IN" dirty="0" smtClean="0"/>
              <a:t> </a:t>
            </a:r>
            <a:r>
              <a:rPr lang="en-IN" dirty="0" err="1"/>
              <a:t>B</a:t>
            </a:r>
            <a:r>
              <a:rPr lang="en-IN" dirty="0" err="1" smtClean="0"/>
              <a:t>hushan</a:t>
            </a:r>
            <a:endParaRPr lang="en-IN" dirty="0" smtClean="0"/>
          </a:p>
          <a:p>
            <a:r>
              <a:rPr lang="en-IN" dirty="0" smtClean="0"/>
              <a:t>Associate Professor and Head</a:t>
            </a:r>
          </a:p>
          <a:p>
            <a:r>
              <a:rPr lang="en-IN" dirty="0" smtClean="0"/>
              <a:t>Department of Emergency Medicine</a:t>
            </a:r>
          </a:p>
          <a:p>
            <a:r>
              <a:rPr lang="en-IN" dirty="0" smtClean="0"/>
              <a:t>All India Institute of Medical Sciences Patna</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855" y="160094"/>
            <a:ext cx="2202108" cy="2202108"/>
          </a:xfrm>
          <a:prstGeom prst="rect">
            <a:avLst/>
          </a:prstGeom>
        </p:spPr>
      </p:pic>
    </p:spTree>
    <p:extLst>
      <p:ext uri="{BB962C8B-B14F-4D97-AF65-F5344CB8AC3E}">
        <p14:creationId xmlns:p14="http://schemas.microsoft.com/office/powerpoint/2010/main" val="42092906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8CF944-C5C9-B654-DE25-FC90BF90F080}"/>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268636EA-230F-D4B3-9548-398F686EBA32}"/>
              </a:ext>
            </a:extLst>
          </p:cNvPr>
          <p:cNvSpPr>
            <a:spLocks noGrp="1"/>
          </p:cNvSpPr>
          <p:nvPr>
            <p:ph idx="1"/>
          </p:nvPr>
        </p:nvSpPr>
        <p:spPr/>
        <p:txBody>
          <a:bodyPr/>
          <a:lstStyle/>
          <a:p>
            <a:r>
              <a:rPr lang="en-US" b="1" dirty="0"/>
              <a:t>Background:</a:t>
            </a:r>
            <a:r>
              <a:rPr lang="en-US" dirty="0"/>
              <a:t/>
            </a:r>
            <a:br>
              <a:rPr lang="en-US" dirty="0"/>
            </a:br>
            <a:r>
              <a:rPr lang="en-US" dirty="0"/>
              <a:t>A 30-year-old woman is diagnosed with migraine after recurrent headaches and visual disturbances. While her migraine is treated, her symptoms persist, and months later, she is diagnosed with a brain tumor.</a:t>
            </a:r>
            <a:br>
              <a:rPr lang="en-US" dirty="0"/>
            </a:br>
            <a:r>
              <a:rPr lang="en-US" b="1" dirty="0"/>
              <a:t>Key Takeaway:</a:t>
            </a:r>
            <a:r>
              <a:rPr lang="en-US" dirty="0"/>
              <a:t/>
            </a:r>
            <a:br>
              <a:rPr lang="en-US" dirty="0"/>
            </a:br>
            <a:r>
              <a:rPr lang="en-US" dirty="0"/>
              <a:t>Over-reliance on a single diagnosis can lead to missed unrelated conditions.</a:t>
            </a:r>
            <a:endParaRPr lang="en-IN"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3883828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673FA4-4BBF-6E51-548C-22054004EA40}"/>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86F37EBE-56A3-C76D-F6E9-4ECDFCE47985}"/>
              </a:ext>
            </a:extLst>
          </p:cNvPr>
          <p:cNvSpPr>
            <a:spLocks noGrp="1"/>
          </p:cNvSpPr>
          <p:nvPr>
            <p:ph idx="1"/>
          </p:nvPr>
        </p:nvSpPr>
        <p:spPr/>
        <p:txBody>
          <a:bodyPr/>
          <a:lstStyle/>
          <a:p>
            <a:r>
              <a:rPr lang="en-US" b="1" dirty="0"/>
              <a:t>Background:</a:t>
            </a:r>
            <a:r>
              <a:rPr lang="en-US" dirty="0"/>
              <a:t/>
            </a:r>
            <a:br>
              <a:rPr lang="en-US" dirty="0"/>
            </a:br>
            <a:r>
              <a:rPr lang="en-US" dirty="0"/>
              <a:t>A 60-year-old woman presents to the hospital with sudden-onset speech difficulties and weakness in her right arm. The CT scan is misread as normal, and her symptoms are attributed to a transient ischemic attack (TIA).</a:t>
            </a:r>
            <a:br>
              <a:rPr lang="en-US" dirty="0"/>
            </a:br>
            <a:r>
              <a:rPr lang="en-US" b="1" dirty="0"/>
              <a:t>Outcome:</a:t>
            </a:r>
            <a:r>
              <a:rPr lang="en-US" dirty="0"/>
              <a:t/>
            </a:r>
            <a:br>
              <a:rPr lang="en-US" dirty="0"/>
            </a:br>
            <a:r>
              <a:rPr lang="en-US" dirty="0"/>
              <a:t>The patient neurological deficit </a:t>
            </a:r>
            <a:r>
              <a:rPr lang="en-US" dirty="0" err="1"/>
              <a:t>detoriated</a:t>
            </a:r>
            <a:r>
              <a:rPr lang="en-US" dirty="0"/>
              <a:t> a day later, which could have been prevented with timely intervention.</a:t>
            </a:r>
            <a:br>
              <a:rPr lang="en-US" dirty="0"/>
            </a:br>
            <a:r>
              <a:rPr lang="en-US" b="1" dirty="0"/>
              <a:t>Key Takeaway:</a:t>
            </a:r>
            <a:r>
              <a:rPr lang="en-US" dirty="0"/>
              <a:t/>
            </a:r>
            <a:br>
              <a:rPr lang="en-US" dirty="0"/>
            </a:br>
            <a:r>
              <a:rPr lang="en-US" dirty="0"/>
              <a:t>Errors in interpreting diagnostic tests can delay life-saving treatments.</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1066010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6C13B35-5797-805D-A6DF-1BA5E69A8CC0}"/>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7D02AC14-45C2-1E35-2AB5-60E078871D2A}"/>
              </a:ext>
            </a:extLst>
          </p:cNvPr>
          <p:cNvSpPr>
            <a:spLocks noGrp="1"/>
          </p:cNvSpPr>
          <p:nvPr>
            <p:ph idx="1"/>
          </p:nvPr>
        </p:nvSpPr>
        <p:spPr/>
        <p:txBody>
          <a:bodyPr/>
          <a:lstStyle/>
          <a:p>
            <a:r>
              <a:rPr lang="en-IN" b="1" dirty="0"/>
              <a:t>Background:</a:t>
            </a:r>
          </a:p>
          <a:p>
            <a:pPr marL="0" indent="0">
              <a:buNone/>
            </a:pPr>
            <a:r>
              <a:rPr lang="en-IN" dirty="0"/>
              <a:t> A 28 yr old male with multiple episodes of jaundice on/off  presents with dengue fever. Patient LFT was abnormal and on further work up diagnosed to have liver cirrhosis.</a:t>
            </a:r>
          </a:p>
          <a:p>
            <a:r>
              <a:rPr lang="en-IN" b="1" dirty="0"/>
              <a:t>Key Takeaway:</a:t>
            </a:r>
          </a:p>
          <a:p>
            <a:pPr marL="0" indent="0">
              <a:buNone/>
            </a:pPr>
            <a:r>
              <a:rPr lang="en-IN" dirty="0"/>
              <a:t> patient had multiple episodes of on/off jaundice(missed </a:t>
            </a:r>
            <a:r>
              <a:rPr lang="en-IN" dirty="0" err="1"/>
              <a:t>oppurtunities</a:t>
            </a:r>
            <a:r>
              <a:rPr lang="en-IN" dirty="0"/>
              <a:t>) which were ignored thinking benign diseases and later developed into full blown cirrhosis.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25961521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285345-0659-BCDF-3880-56D5E00020B8}"/>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76C47666-8BD4-7AB5-E6CA-F9F872C7C93B}"/>
              </a:ext>
            </a:extLst>
          </p:cNvPr>
          <p:cNvPicPr>
            <a:picLocks noGrp="1" noChangeAspect="1"/>
          </p:cNvPicPr>
          <p:nvPr>
            <p:ph idx="1"/>
          </p:nvPr>
        </p:nvPicPr>
        <p:blipFill>
          <a:blip r:embed="rId2"/>
          <a:stretch>
            <a:fillRect/>
          </a:stretch>
        </p:blipFill>
        <p:spPr>
          <a:xfrm>
            <a:off x="838200" y="365125"/>
            <a:ext cx="10515600" cy="5877053"/>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26184705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6099CC-3A48-6856-3A78-2BEAA7A42DA7}"/>
              </a:ext>
            </a:extLst>
          </p:cNvPr>
          <p:cNvSpPr>
            <a:spLocks noGrp="1"/>
          </p:cNvSpPr>
          <p:nvPr>
            <p:ph type="title"/>
          </p:nvPr>
        </p:nvSpPr>
        <p:spPr>
          <a:xfrm flipV="1">
            <a:off x="838200" y="1690688"/>
            <a:ext cx="10515600" cy="79118"/>
          </a:xfrm>
        </p:spPr>
        <p:txBody>
          <a:bodyPr>
            <a:normAutofit fontScale="90000"/>
          </a:bodyPr>
          <a:lstStyle/>
          <a:p>
            <a:endParaRPr lang="en-IN" dirty="0"/>
          </a:p>
        </p:txBody>
      </p:sp>
      <p:sp>
        <p:nvSpPr>
          <p:cNvPr id="3" name="Content Placeholder 2">
            <a:extLst>
              <a:ext uri="{FF2B5EF4-FFF2-40B4-BE49-F238E27FC236}">
                <a16:creationId xmlns="" xmlns:a16="http://schemas.microsoft.com/office/drawing/2014/main" id="{5BAFD55E-E874-1A6F-2250-0913C29FA484}"/>
              </a:ext>
            </a:extLst>
          </p:cNvPr>
          <p:cNvSpPr>
            <a:spLocks noGrp="1"/>
          </p:cNvSpPr>
          <p:nvPr>
            <p:ph idx="1"/>
          </p:nvPr>
        </p:nvSpPr>
        <p:spPr>
          <a:xfrm>
            <a:off x="838200" y="570271"/>
            <a:ext cx="10515600" cy="5606692"/>
          </a:xfrm>
        </p:spPr>
        <p:txBody>
          <a:bodyPr/>
          <a:lstStyle/>
          <a:p>
            <a:endParaRPr lang="en-IN" dirty="0"/>
          </a:p>
        </p:txBody>
      </p:sp>
      <p:sp>
        <p:nvSpPr>
          <p:cNvPr id="4" name="Rectangle 3">
            <a:extLst>
              <a:ext uri="{FF2B5EF4-FFF2-40B4-BE49-F238E27FC236}">
                <a16:creationId xmlns="" xmlns:a16="http://schemas.microsoft.com/office/drawing/2014/main" id="{98CADC7D-B47F-858E-36A5-4B1CC7CA9EC2}"/>
              </a:ext>
            </a:extLst>
          </p:cNvPr>
          <p:cNvSpPr/>
          <p:nvPr/>
        </p:nvSpPr>
        <p:spPr>
          <a:xfrm>
            <a:off x="1130709" y="2025445"/>
            <a:ext cx="2812025" cy="1720645"/>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b="1" dirty="0">
                <a:solidFill>
                  <a:schemeClr val="tx1"/>
                </a:solidFill>
              </a:rPr>
              <a:t>Delayed diagnosis</a:t>
            </a:r>
            <a:r>
              <a:rPr lang="en-US" dirty="0"/>
              <a:t>: When a doctor eventually makes the correct diagnosis, but it takes a significant period of time.</a:t>
            </a:r>
            <a:endParaRPr lang="en-IN" dirty="0"/>
          </a:p>
        </p:txBody>
      </p:sp>
      <p:sp>
        <p:nvSpPr>
          <p:cNvPr id="5" name="Rectangle 4">
            <a:extLst>
              <a:ext uri="{FF2B5EF4-FFF2-40B4-BE49-F238E27FC236}">
                <a16:creationId xmlns="" xmlns:a16="http://schemas.microsoft.com/office/drawing/2014/main" id="{2AE32483-037F-15CA-E4DD-991607631035}"/>
              </a:ext>
            </a:extLst>
          </p:cNvPr>
          <p:cNvSpPr/>
          <p:nvPr/>
        </p:nvSpPr>
        <p:spPr>
          <a:xfrm>
            <a:off x="4235243" y="2025445"/>
            <a:ext cx="3738718" cy="1720645"/>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tx1"/>
                </a:solidFill>
              </a:rPr>
              <a:t>Failure to diagnose an unrelated disease:</a:t>
            </a:r>
            <a:r>
              <a:rPr lang="en-US" dirty="0"/>
              <a:t> When a medical professional accurately diagnoses a specific disease but fails to diagnose another unrelated disease that was also present.</a:t>
            </a:r>
            <a:endParaRPr lang="en-IN" dirty="0"/>
          </a:p>
        </p:txBody>
      </p:sp>
      <p:sp>
        <p:nvSpPr>
          <p:cNvPr id="6" name="Rectangle 5">
            <a:extLst>
              <a:ext uri="{FF2B5EF4-FFF2-40B4-BE49-F238E27FC236}">
                <a16:creationId xmlns="" xmlns:a16="http://schemas.microsoft.com/office/drawing/2014/main" id="{2725BA3D-37F2-6B99-FB9F-B59319598C74}"/>
              </a:ext>
            </a:extLst>
          </p:cNvPr>
          <p:cNvSpPr/>
          <p:nvPr/>
        </p:nvSpPr>
        <p:spPr>
          <a:xfrm>
            <a:off x="8109155" y="2025445"/>
            <a:ext cx="3244645" cy="1720645"/>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b="1" dirty="0">
                <a:solidFill>
                  <a:schemeClr val="tx1"/>
                </a:solidFill>
              </a:rPr>
              <a:t>Failure to diagnose related diseases</a:t>
            </a:r>
            <a:r>
              <a:rPr lang="en-US" dirty="0"/>
              <a:t>: When a doctor correctly diagnoses one disease but doesn’t diagnose another related disease.</a:t>
            </a:r>
            <a:endParaRPr lang="en-IN" dirty="0"/>
          </a:p>
        </p:txBody>
      </p:sp>
      <p:sp>
        <p:nvSpPr>
          <p:cNvPr id="7" name="Rectangle 6">
            <a:extLst>
              <a:ext uri="{FF2B5EF4-FFF2-40B4-BE49-F238E27FC236}">
                <a16:creationId xmlns="" xmlns:a16="http://schemas.microsoft.com/office/drawing/2014/main" id="{C3946280-C11C-02B6-BDDF-80E34AE003DD}"/>
              </a:ext>
            </a:extLst>
          </p:cNvPr>
          <p:cNvSpPr/>
          <p:nvPr/>
        </p:nvSpPr>
        <p:spPr>
          <a:xfrm>
            <a:off x="1130709" y="4139381"/>
            <a:ext cx="2812025" cy="1858296"/>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b="1" dirty="0">
                <a:solidFill>
                  <a:schemeClr val="tx1"/>
                </a:solidFill>
              </a:rPr>
              <a:t>Misdiagnosis</a:t>
            </a:r>
            <a:r>
              <a:rPr lang="en-US" dirty="0"/>
              <a:t>: A misdiagnosis occurs when a doctor diagnoses a patient with the wrong illness.</a:t>
            </a:r>
            <a:endParaRPr lang="en-IN" dirty="0"/>
          </a:p>
        </p:txBody>
      </p:sp>
      <p:sp>
        <p:nvSpPr>
          <p:cNvPr id="8" name="Rectangle 7">
            <a:extLst>
              <a:ext uri="{FF2B5EF4-FFF2-40B4-BE49-F238E27FC236}">
                <a16:creationId xmlns="" xmlns:a16="http://schemas.microsoft.com/office/drawing/2014/main" id="{98B3CE7C-A5E6-D8D7-FC78-C807F5BE8C06}"/>
              </a:ext>
            </a:extLst>
          </p:cNvPr>
          <p:cNvSpPr/>
          <p:nvPr/>
        </p:nvSpPr>
        <p:spPr>
          <a:xfrm>
            <a:off x="4235244" y="4139381"/>
            <a:ext cx="3738718" cy="1858295"/>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b="1" dirty="0">
                <a:solidFill>
                  <a:schemeClr val="tx1"/>
                </a:solidFill>
              </a:rPr>
              <a:t>Failure to recognize complication</a:t>
            </a:r>
            <a:r>
              <a:rPr lang="en-US" dirty="0"/>
              <a:t>: when doctors make the correct diagnosis for a patient but fail to identify certain complications or other factors that may change or aggravate the condition.</a:t>
            </a:r>
            <a:endParaRPr lang="en-IN" dirty="0"/>
          </a:p>
        </p:txBody>
      </p:sp>
      <p:sp>
        <p:nvSpPr>
          <p:cNvPr id="9" name="Rectangle 8">
            <a:extLst>
              <a:ext uri="{FF2B5EF4-FFF2-40B4-BE49-F238E27FC236}">
                <a16:creationId xmlns="" xmlns:a16="http://schemas.microsoft.com/office/drawing/2014/main" id="{304B3DE1-D403-EF3A-AD55-0DC09D17BC5E}"/>
              </a:ext>
            </a:extLst>
          </p:cNvPr>
          <p:cNvSpPr/>
          <p:nvPr/>
        </p:nvSpPr>
        <p:spPr>
          <a:xfrm>
            <a:off x="8109155" y="4139381"/>
            <a:ext cx="3244645" cy="1858295"/>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b="1" dirty="0">
                <a:solidFill>
                  <a:schemeClr val="tx1"/>
                </a:solidFill>
              </a:rPr>
              <a:t>Missed diagnosis</a:t>
            </a:r>
            <a:r>
              <a:rPr lang="en-US" dirty="0"/>
              <a:t>- when a</a:t>
            </a:r>
          </a:p>
          <a:p>
            <a:pPr algn="ctr"/>
            <a:r>
              <a:rPr lang="en-US" dirty="0"/>
              <a:t>doctor gives a patient a clean</a:t>
            </a:r>
          </a:p>
          <a:p>
            <a:pPr algn="ctr"/>
            <a:r>
              <a:rPr lang="en-US" dirty="0"/>
              <a:t>bill of health in cases where</a:t>
            </a:r>
          </a:p>
          <a:p>
            <a:pPr algn="ctr"/>
            <a:r>
              <a:rPr lang="en-US" dirty="0"/>
              <a:t>that patient is actually</a:t>
            </a:r>
          </a:p>
          <a:p>
            <a:pPr algn="ctr"/>
            <a:r>
              <a:rPr lang="en-US" dirty="0"/>
              <a:t>suffering from a disease or</a:t>
            </a:r>
          </a:p>
          <a:p>
            <a:pPr algn="ctr"/>
            <a:r>
              <a:rPr lang="en-US" dirty="0"/>
              <a:t>illness.</a:t>
            </a:r>
            <a:endParaRPr lang="en-IN" dirty="0"/>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222955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D5E26CA-52C4-748C-4452-9041FD3B8229}"/>
              </a:ext>
            </a:extLst>
          </p:cNvPr>
          <p:cNvSpPr>
            <a:spLocks noGrp="1"/>
          </p:cNvSpPr>
          <p:nvPr>
            <p:ph type="title"/>
          </p:nvPr>
        </p:nvSpPr>
        <p:spPr/>
        <p:txBody>
          <a:bodyPr>
            <a:normAutofit/>
          </a:bodyPr>
          <a:lstStyle/>
          <a:p>
            <a:r>
              <a:rPr lang="en-US" sz="4000" b="1" dirty="0"/>
              <a:t>FACTORS CONTRIBUTING TO DIAGNOSTIC ERRORS:</a:t>
            </a:r>
            <a:endParaRPr lang="en-IN" sz="4000" b="1" dirty="0"/>
          </a:p>
        </p:txBody>
      </p:sp>
      <p:graphicFrame>
        <p:nvGraphicFramePr>
          <p:cNvPr id="4" name="Content Placeholder 3">
            <a:extLst>
              <a:ext uri="{FF2B5EF4-FFF2-40B4-BE49-F238E27FC236}">
                <a16:creationId xmlns="" xmlns:a16="http://schemas.microsoft.com/office/drawing/2014/main" id="{7F95E216-140B-349C-E851-A6AB5760CB03}"/>
              </a:ext>
            </a:extLst>
          </p:cNvPr>
          <p:cNvGraphicFramePr>
            <a:graphicFrameLocks noGrp="1"/>
          </p:cNvGraphicFramePr>
          <p:nvPr>
            <p:ph idx="1"/>
            <p:extLst>
              <p:ext uri="{D42A27DB-BD31-4B8C-83A1-F6EECF244321}">
                <p14:modId xmlns:p14="http://schemas.microsoft.com/office/powerpoint/2010/main" val="91850695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32203017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B5F30C-8A91-4F88-32CD-25B01B9C484C}"/>
              </a:ext>
            </a:extLst>
          </p:cNvPr>
          <p:cNvSpPr>
            <a:spLocks noGrp="1"/>
          </p:cNvSpPr>
          <p:nvPr>
            <p:ph type="title"/>
          </p:nvPr>
        </p:nvSpPr>
        <p:spPr>
          <a:xfrm>
            <a:off x="838200" y="365126"/>
            <a:ext cx="10515600" cy="136320"/>
          </a:xfrm>
        </p:spPr>
        <p:txBody>
          <a:bodyPr>
            <a:normAutofit fontScale="90000"/>
          </a:bodyPr>
          <a:lstStyle/>
          <a:p>
            <a:endParaRPr lang="en-IN" dirty="0"/>
          </a:p>
        </p:txBody>
      </p:sp>
      <p:graphicFrame>
        <p:nvGraphicFramePr>
          <p:cNvPr id="4" name="Content Placeholder 3">
            <a:extLst>
              <a:ext uri="{FF2B5EF4-FFF2-40B4-BE49-F238E27FC236}">
                <a16:creationId xmlns="" xmlns:a16="http://schemas.microsoft.com/office/drawing/2014/main" id="{C1C9077C-FFCB-3F28-12C2-AD99751B5BCC}"/>
              </a:ext>
            </a:extLst>
          </p:cNvPr>
          <p:cNvGraphicFramePr>
            <a:graphicFrameLocks noGrp="1"/>
          </p:cNvGraphicFramePr>
          <p:nvPr>
            <p:ph idx="1"/>
            <p:extLst>
              <p:ext uri="{D42A27DB-BD31-4B8C-83A1-F6EECF244321}">
                <p14:modId xmlns:p14="http://schemas.microsoft.com/office/powerpoint/2010/main" val="725233926"/>
              </p:ext>
            </p:extLst>
          </p:nvPr>
        </p:nvGraphicFramePr>
        <p:xfrm>
          <a:off x="825910" y="619432"/>
          <a:ext cx="10913805" cy="5240584"/>
        </p:xfrm>
        <a:graphic>
          <a:graphicData uri="http://schemas.openxmlformats.org/drawingml/2006/table">
            <a:tbl>
              <a:tblPr firstRow="1" bandRow="1">
                <a:tableStyleId>{5940675A-B579-460E-94D1-54222C63F5DA}</a:tableStyleId>
              </a:tblPr>
              <a:tblGrid>
                <a:gridCol w="717755">
                  <a:extLst>
                    <a:ext uri="{9D8B030D-6E8A-4147-A177-3AD203B41FA5}">
                      <a16:colId xmlns="" xmlns:a16="http://schemas.microsoft.com/office/drawing/2014/main" val="2266350929"/>
                    </a:ext>
                  </a:extLst>
                </a:gridCol>
                <a:gridCol w="3144977">
                  <a:extLst>
                    <a:ext uri="{9D8B030D-6E8A-4147-A177-3AD203B41FA5}">
                      <a16:colId xmlns="" xmlns:a16="http://schemas.microsoft.com/office/drawing/2014/main" val="1640222816"/>
                    </a:ext>
                  </a:extLst>
                </a:gridCol>
                <a:gridCol w="7051073">
                  <a:extLst>
                    <a:ext uri="{9D8B030D-6E8A-4147-A177-3AD203B41FA5}">
                      <a16:colId xmlns="" xmlns:a16="http://schemas.microsoft.com/office/drawing/2014/main" val="1867862180"/>
                    </a:ext>
                  </a:extLst>
                </a:gridCol>
              </a:tblGrid>
              <a:tr h="655073">
                <a:tc>
                  <a:txBody>
                    <a:bodyPr/>
                    <a:lstStyle/>
                    <a:p>
                      <a:r>
                        <a:rPr lang="en-IN" b="1" dirty="0">
                          <a:solidFill>
                            <a:srgbClr val="C00000"/>
                          </a:solidFill>
                        </a:rPr>
                        <a:t>S.NO</a:t>
                      </a:r>
                    </a:p>
                  </a:txBody>
                  <a:tcPr/>
                </a:tc>
                <a:tc>
                  <a:txBody>
                    <a:bodyPr/>
                    <a:lstStyle/>
                    <a:p>
                      <a:r>
                        <a:rPr lang="en-IN" b="1" dirty="0">
                          <a:solidFill>
                            <a:srgbClr val="C00000"/>
                          </a:solidFill>
                        </a:rPr>
                        <a:t>Factors</a:t>
                      </a:r>
                    </a:p>
                  </a:txBody>
                  <a:tcPr/>
                </a:tc>
                <a:tc>
                  <a:txBody>
                    <a:bodyPr/>
                    <a:lstStyle/>
                    <a:p>
                      <a:r>
                        <a:rPr lang="en-IN" b="1" dirty="0">
                          <a:solidFill>
                            <a:srgbClr val="C00000"/>
                          </a:solidFill>
                        </a:rPr>
                        <a:t>Possible issues contributing to error</a:t>
                      </a:r>
                    </a:p>
                  </a:txBody>
                  <a:tcPr/>
                </a:tc>
                <a:extLst>
                  <a:ext uri="{0D108BD9-81ED-4DB2-BD59-A6C34878D82A}">
                    <a16:rowId xmlns="" xmlns:a16="http://schemas.microsoft.com/office/drawing/2014/main" val="3700197830"/>
                  </a:ext>
                </a:extLst>
              </a:tr>
              <a:tr h="655073">
                <a:tc>
                  <a:txBody>
                    <a:bodyPr/>
                    <a:lstStyle/>
                    <a:p>
                      <a:r>
                        <a:rPr lang="en-IN" dirty="0"/>
                        <a:t>1.</a:t>
                      </a:r>
                    </a:p>
                  </a:txBody>
                  <a:tcPr/>
                </a:tc>
                <a:tc>
                  <a:txBody>
                    <a:bodyPr/>
                    <a:lstStyle/>
                    <a:p>
                      <a:r>
                        <a:rPr lang="en-US" dirty="0"/>
                        <a:t>Access to high quality treatment</a:t>
                      </a:r>
                      <a:endParaRPr lang="en-IN" dirty="0"/>
                    </a:p>
                  </a:txBody>
                  <a:tcPr/>
                </a:tc>
                <a:tc>
                  <a:txBody>
                    <a:bodyPr/>
                    <a:lstStyle/>
                    <a:p>
                      <a:r>
                        <a:rPr lang="en-US" dirty="0"/>
                        <a:t>Limited access due to lack of money, remoteness, illiteracy, travel</a:t>
                      </a:r>
                    </a:p>
                    <a:p>
                      <a:r>
                        <a:rPr lang="en-US" dirty="0"/>
                        <a:t>constraints or a limited number of health care facilities.</a:t>
                      </a:r>
                      <a:endParaRPr lang="en-IN" dirty="0"/>
                    </a:p>
                  </a:txBody>
                  <a:tcPr/>
                </a:tc>
                <a:extLst>
                  <a:ext uri="{0D108BD9-81ED-4DB2-BD59-A6C34878D82A}">
                    <a16:rowId xmlns="" xmlns:a16="http://schemas.microsoft.com/office/drawing/2014/main" val="2826032430"/>
                  </a:ext>
                </a:extLst>
              </a:tr>
              <a:tr h="655073">
                <a:tc>
                  <a:txBody>
                    <a:bodyPr/>
                    <a:lstStyle/>
                    <a:p>
                      <a:r>
                        <a:rPr lang="en-IN" dirty="0"/>
                        <a:t>2.</a:t>
                      </a:r>
                    </a:p>
                  </a:txBody>
                  <a:tcPr/>
                </a:tc>
                <a:tc>
                  <a:txBody>
                    <a:bodyPr/>
                    <a:lstStyle/>
                    <a:p>
                      <a:r>
                        <a:rPr lang="en-IN" dirty="0"/>
                        <a:t>Team-work</a:t>
                      </a:r>
                    </a:p>
                  </a:txBody>
                  <a:tcPr/>
                </a:tc>
                <a:tc>
                  <a:txBody>
                    <a:bodyPr/>
                    <a:lstStyle/>
                    <a:p>
                      <a:r>
                        <a:rPr lang="en-US" dirty="0"/>
                        <a:t>Poor teamwork, lack of learning and feedback when errors occur.</a:t>
                      </a:r>
                      <a:endParaRPr lang="en-IN" dirty="0"/>
                    </a:p>
                  </a:txBody>
                  <a:tcPr/>
                </a:tc>
                <a:extLst>
                  <a:ext uri="{0D108BD9-81ED-4DB2-BD59-A6C34878D82A}">
                    <a16:rowId xmlns="" xmlns:a16="http://schemas.microsoft.com/office/drawing/2014/main" val="1774253095"/>
                  </a:ext>
                </a:extLst>
              </a:tr>
              <a:tr h="655073">
                <a:tc>
                  <a:txBody>
                    <a:bodyPr/>
                    <a:lstStyle/>
                    <a:p>
                      <a:r>
                        <a:rPr lang="en-IN" dirty="0"/>
                        <a:t>3.</a:t>
                      </a:r>
                    </a:p>
                  </a:txBody>
                  <a:tcPr/>
                </a:tc>
                <a:tc>
                  <a:txBody>
                    <a:bodyPr/>
                    <a:lstStyle/>
                    <a:p>
                      <a:r>
                        <a:rPr lang="en-IN" dirty="0"/>
                        <a:t>Availability of diagnostic tests </a:t>
                      </a:r>
                    </a:p>
                  </a:txBody>
                  <a:tcPr/>
                </a:tc>
                <a:tc>
                  <a:txBody>
                    <a:bodyPr/>
                    <a:lstStyle/>
                    <a:p>
                      <a:r>
                        <a:rPr lang="en-US" dirty="0"/>
                        <a:t>Diagnostic tests limited in scope, availability or quality.</a:t>
                      </a:r>
                      <a:endParaRPr lang="en-IN" dirty="0"/>
                    </a:p>
                  </a:txBody>
                  <a:tcPr/>
                </a:tc>
                <a:extLst>
                  <a:ext uri="{0D108BD9-81ED-4DB2-BD59-A6C34878D82A}">
                    <a16:rowId xmlns="" xmlns:a16="http://schemas.microsoft.com/office/drawing/2014/main" val="2444200471"/>
                  </a:ext>
                </a:extLst>
              </a:tr>
              <a:tr h="655073">
                <a:tc>
                  <a:txBody>
                    <a:bodyPr/>
                    <a:lstStyle/>
                    <a:p>
                      <a:r>
                        <a:rPr lang="en-IN" dirty="0"/>
                        <a:t>4.</a:t>
                      </a:r>
                    </a:p>
                  </a:txBody>
                  <a:tcPr/>
                </a:tc>
                <a:tc>
                  <a:txBody>
                    <a:bodyPr/>
                    <a:lstStyle/>
                    <a:p>
                      <a:r>
                        <a:rPr lang="en-IN" dirty="0"/>
                        <a:t>Care Coordination</a:t>
                      </a:r>
                    </a:p>
                  </a:txBody>
                  <a:tcPr/>
                </a:tc>
                <a:tc>
                  <a:txBody>
                    <a:bodyPr/>
                    <a:lstStyle/>
                    <a:p>
                      <a:r>
                        <a:rPr lang="en-US" dirty="0"/>
                        <a:t>Consultations delayed or test results lost or a lack of health records</a:t>
                      </a:r>
                    </a:p>
                    <a:p>
                      <a:r>
                        <a:rPr lang="en-US" dirty="0"/>
                        <a:t>documenting care.</a:t>
                      </a:r>
                      <a:endParaRPr lang="en-IN" dirty="0"/>
                    </a:p>
                  </a:txBody>
                  <a:tcPr/>
                </a:tc>
                <a:extLst>
                  <a:ext uri="{0D108BD9-81ED-4DB2-BD59-A6C34878D82A}">
                    <a16:rowId xmlns="" xmlns:a16="http://schemas.microsoft.com/office/drawing/2014/main" val="1761829027"/>
                  </a:ext>
                </a:extLst>
              </a:tr>
              <a:tr h="655073">
                <a:tc>
                  <a:txBody>
                    <a:bodyPr/>
                    <a:lstStyle/>
                    <a:p>
                      <a:r>
                        <a:rPr lang="en-IN" dirty="0"/>
                        <a:t>5.</a:t>
                      </a:r>
                    </a:p>
                  </a:txBody>
                  <a:tcPr/>
                </a:tc>
                <a:tc>
                  <a:txBody>
                    <a:bodyPr/>
                    <a:lstStyle/>
                    <a:p>
                      <a:r>
                        <a:rPr lang="en-IN" dirty="0"/>
                        <a:t>Follow-up</a:t>
                      </a:r>
                    </a:p>
                  </a:txBody>
                  <a:tcPr/>
                </a:tc>
                <a:tc>
                  <a:txBody>
                    <a:bodyPr/>
                    <a:lstStyle/>
                    <a:p>
                      <a:r>
                        <a:rPr lang="en-US" dirty="0"/>
                        <a:t>Limited follow-up reduces the ability for diagnostic impressions to evolve.</a:t>
                      </a:r>
                      <a:endParaRPr lang="en-IN" dirty="0"/>
                    </a:p>
                  </a:txBody>
                  <a:tcPr/>
                </a:tc>
                <a:extLst>
                  <a:ext uri="{0D108BD9-81ED-4DB2-BD59-A6C34878D82A}">
                    <a16:rowId xmlns="" xmlns:a16="http://schemas.microsoft.com/office/drawing/2014/main" val="3569904596"/>
                  </a:ext>
                </a:extLst>
              </a:tr>
              <a:tr h="655073">
                <a:tc>
                  <a:txBody>
                    <a:bodyPr/>
                    <a:lstStyle/>
                    <a:p>
                      <a:r>
                        <a:rPr lang="en-IN" dirty="0"/>
                        <a:t>6.</a:t>
                      </a:r>
                    </a:p>
                  </a:txBody>
                  <a:tcPr/>
                </a:tc>
                <a:tc>
                  <a:txBody>
                    <a:bodyPr/>
                    <a:lstStyle/>
                    <a:p>
                      <a:r>
                        <a:rPr lang="en-IN" dirty="0"/>
                        <a:t>Affordability of care </a:t>
                      </a:r>
                    </a:p>
                  </a:txBody>
                  <a:tcPr/>
                </a:tc>
                <a:tc>
                  <a:txBody>
                    <a:bodyPr/>
                    <a:lstStyle/>
                    <a:p>
                      <a:r>
                        <a:rPr lang="en-US" dirty="0"/>
                        <a:t>Care unaffordable or compromises other basic needs such as food or</a:t>
                      </a:r>
                    </a:p>
                    <a:p>
                      <a:r>
                        <a:rPr lang="en-US" dirty="0"/>
                        <a:t>housing.</a:t>
                      </a:r>
                      <a:endParaRPr lang="en-IN" dirty="0"/>
                    </a:p>
                  </a:txBody>
                  <a:tcPr/>
                </a:tc>
                <a:extLst>
                  <a:ext uri="{0D108BD9-81ED-4DB2-BD59-A6C34878D82A}">
                    <a16:rowId xmlns="" xmlns:a16="http://schemas.microsoft.com/office/drawing/2014/main" val="3140518936"/>
                  </a:ext>
                </a:extLst>
              </a:tr>
              <a:tr h="655073">
                <a:tc>
                  <a:txBody>
                    <a:bodyPr/>
                    <a:lstStyle/>
                    <a:p>
                      <a:r>
                        <a:rPr lang="en-IN" dirty="0"/>
                        <a:t>7.</a:t>
                      </a:r>
                    </a:p>
                  </a:txBody>
                  <a:tcPr/>
                </a:tc>
                <a:tc>
                  <a:txBody>
                    <a:bodyPr/>
                    <a:lstStyle/>
                    <a:p>
                      <a:r>
                        <a:rPr lang="en-US" dirty="0"/>
                        <a:t>Human factors and</a:t>
                      </a:r>
                    </a:p>
                    <a:p>
                      <a:r>
                        <a:rPr lang="en-US" dirty="0"/>
                        <a:t>Cognitive issues</a:t>
                      </a:r>
                      <a:endParaRPr lang="en-IN" dirty="0"/>
                    </a:p>
                  </a:txBody>
                  <a:tcPr/>
                </a:tc>
                <a:tc>
                  <a:txBody>
                    <a:bodyPr/>
                    <a:lstStyle/>
                    <a:p>
                      <a:r>
                        <a:rPr lang="en-US" dirty="0"/>
                        <a:t>The work environment and systems may be subject to distractions,</a:t>
                      </a:r>
                    </a:p>
                    <a:p>
                      <a:r>
                        <a:rPr lang="en-US" dirty="0"/>
                        <a:t>interruptions and a lack of organization of information</a:t>
                      </a:r>
                      <a:endParaRPr lang="en-IN" dirty="0"/>
                    </a:p>
                  </a:txBody>
                  <a:tcPr/>
                </a:tc>
                <a:extLst>
                  <a:ext uri="{0D108BD9-81ED-4DB2-BD59-A6C34878D82A}">
                    <a16:rowId xmlns="" xmlns:a16="http://schemas.microsoft.com/office/drawing/2014/main" val="1958599493"/>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39545967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AC9D5C-4166-A45A-EF78-3C07D6A15A64}"/>
              </a:ext>
            </a:extLst>
          </p:cNvPr>
          <p:cNvSpPr>
            <a:spLocks noGrp="1"/>
          </p:cNvSpPr>
          <p:nvPr>
            <p:ph type="title"/>
          </p:nvPr>
        </p:nvSpPr>
        <p:spPr>
          <a:xfrm>
            <a:off x="838200" y="365126"/>
            <a:ext cx="10515600" cy="893404"/>
          </a:xfrm>
        </p:spPr>
        <p:txBody>
          <a:bodyPr/>
          <a:lstStyle/>
          <a:p>
            <a:r>
              <a:rPr lang="en-IN" b="1" dirty="0"/>
              <a:t>Condition involved in Diagnostic Errors:</a:t>
            </a:r>
          </a:p>
        </p:txBody>
      </p:sp>
      <p:pic>
        <p:nvPicPr>
          <p:cNvPr id="5" name="Content Placeholder 4">
            <a:extLst>
              <a:ext uri="{FF2B5EF4-FFF2-40B4-BE49-F238E27FC236}">
                <a16:creationId xmlns="" xmlns:a16="http://schemas.microsoft.com/office/drawing/2014/main" id="{EC3E9E1C-AEF0-131D-BB6E-0514B726BCB6}"/>
              </a:ext>
            </a:extLst>
          </p:cNvPr>
          <p:cNvPicPr>
            <a:picLocks noGrp="1" noChangeAspect="1"/>
          </p:cNvPicPr>
          <p:nvPr>
            <p:ph idx="1"/>
          </p:nvPr>
        </p:nvPicPr>
        <p:blipFill>
          <a:blip r:embed="rId2"/>
          <a:stretch>
            <a:fillRect/>
          </a:stretch>
        </p:blipFill>
        <p:spPr>
          <a:xfrm>
            <a:off x="838200" y="1484671"/>
            <a:ext cx="10151350" cy="4876800"/>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1796717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Common conditions which we miss often</a:t>
            </a:r>
            <a:endParaRPr lang="en-IN" dirty="0"/>
          </a:p>
        </p:txBody>
      </p:sp>
      <p:sp>
        <p:nvSpPr>
          <p:cNvPr id="3" name="Content Placeholder 2"/>
          <p:cNvSpPr>
            <a:spLocks noGrp="1"/>
          </p:cNvSpPr>
          <p:nvPr>
            <p:ph idx="1"/>
          </p:nvPr>
        </p:nvSpPr>
        <p:spPr/>
        <p:txBody>
          <a:bodyPr>
            <a:normAutofit lnSpcReduction="10000"/>
          </a:bodyPr>
          <a:lstStyle/>
          <a:p>
            <a:r>
              <a:rPr lang="en-IN" dirty="0" smtClean="0"/>
              <a:t>Infections</a:t>
            </a:r>
          </a:p>
          <a:p>
            <a:endParaRPr lang="en-IN" dirty="0"/>
          </a:p>
          <a:p>
            <a:r>
              <a:rPr lang="en-IN" dirty="0" smtClean="0"/>
              <a:t>Pulmonary diseases</a:t>
            </a:r>
          </a:p>
          <a:p>
            <a:endParaRPr lang="en-IN" dirty="0"/>
          </a:p>
          <a:p>
            <a:r>
              <a:rPr lang="en-IN" dirty="0" smtClean="0"/>
              <a:t>Stroke</a:t>
            </a:r>
          </a:p>
          <a:p>
            <a:endParaRPr lang="en-IN" dirty="0"/>
          </a:p>
          <a:p>
            <a:r>
              <a:rPr lang="en-IN" dirty="0" smtClean="0"/>
              <a:t>Cancers</a:t>
            </a:r>
          </a:p>
          <a:p>
            <a:endParaRPr lang="en-IN" dirty="0"/>
          </a:p>
          <a:p>
            <a:r>
              <a:rPr lang="en-IN" dirty="0" smtClean="0"/>
              <a:t>Paediatric diseases</a:t>
            </a:r>
          </a:p>
          <a:p>
            <a:endParaRPr lang="en-IN" dirty="0"/>
          </a:p>
          <a:p>
            <a:endParaRPr lang="en-IN" dirty="0"/>
          </a:p>
        </p:txBody>
      </p:sp>
      <p:sp>
        <p:nvSpPr>
          <p:cNvPr id="4" name="Oval 3"/>
          <p:cNvSpPr/>
          <p:nvPr/>
        </p:nvSpPr>
        <p:spPr>
          <a:xfrm>
            <a:off x="5926015" y="2479430"/>
            <a:ext cx="3569677" cy="2479431"/>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smtClean="0"/>
              <a:t>Atypical presentations of common diseases are common than typical symptoms of uncommon diseases</a:t>
            </a:r>
            <a:endParaRPr lang="en-IN"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92561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normAutofit/>
          </a:bodyPr>
          <a:lstStyle/>
          <a:p>
            <a:pPr marL="0" indent="0">
              <a:buNone/>
            </a:pPr>
            <a:r>
              <a:rPr lang="en-IN" sz="4400" dirty="0" smtClean="0">
                <a:solidFill>
                  <a:schemeClr val="accent2">
                    <a:lumMod val="75000"/>
                  </a:schemeClr>
                </a:solidFill>
              </a:rPr>
              <a:t>   Potential intervention to reduce global</a:t>
            </a:r>
          </a:p>
          <a:p>
            <a:pPr marL="0" indent="0">
              <a:buNone/>
            </a:pPr>
            <a:r>
              <a:rPr lang="en-IN" sz="4400" dirty="0">
                <a:solidFill>
                  <a:schemeClr val="accent2">
                    <a:lumMod val="75000"/>
                  </a:schemeClr>
                </a:solidFill>
              </a:rPr>
              <a:t> </a:t>
            </a:r>
            <a:r>
              <a:rPr lang="en-IN" sz="4400" dirty="0" smtClean="0">
                <a:solidFill>
                  <a:schemeClr val="accent2">
                    <a:lumMod val="75000"/>
                  </a:schemeClr>
                </a:solidFill>
              </a:rPr>
              <a:t>            burden of diagnostic Errors</a:t>
            </a:r>
            <a:endParaRPr lang="en-IN" sz="4400" dirty="0">
              <a:solidFill>
                <a:schemeClr val="accent2">
                  <a:lumMod val="75000"/>
                </a:schemeClr>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2283161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BFC0F7-3099-12D9-0BCD-F55B6E5BD737}"/>
              </a:ext>
            </a:extLst>
          </p:cNvPr>
          <p:cNvSpPr>
            <a:spLocks noGrp="1"/>
          </p:cNvSpPr>
          <p:nvPr>
            <p:ph type="title"/>
          </p:nvPr>
        </p:nvSpPr>
        <p:spPr/>
        <p:txBody>
          <a:bodyPr/>
          <a:lstStyle/>
          <a:p>
            <a:r>
              <a:rPr lang="en-IN" b="1" dirty="0" smtClean="0"/>
              <a:t>Definition</a:t>
            </a:r>
            <a:endParaRPr lang="en-IN" b="1" dirty="0"/>
          </a:p>
        </p:txBody>
      </p:sp>
      <p:sp>
        <p:nvSpPr>
          <p:cNvPr id="3" name="Content Placeholder 2">
            <a:extLst>
              <a:ext uri="{FF2B5EF4-FFF2-40B4-BE49-F238E27FC236}">
                <a16:creationId xmlns="" xmlns:a16="http://schemas.microsoft.com/office/drawing/2014/main" id="{5A73FD55-EA37-96D5-AB3F-1EC04EA177F2}"/>
              </a:ext>
            </a:extLst>
          </p:cNvPr>
          <p:cNvSpPr>
            <a:spLocks noGrp="1"/>
          </p:cNvSpPr>
          <p:nvPr>
            <p:ph idx="1"/>
          </p:nvPr>
        </p:nvSpPr>
        <p:spPr>
          <a:xfrm>
            <a:off x="838200" y="1690688"/>
            <a:ext cx="10515600" cy="4486275"/>
          </a:xfrm>
        </p:spPr>
        <p:txBody>
          <a:bodyPr>
            <a:normAutofit/>
          </a:bodyPr>
          <a:lstStyle/>
          <a:p>
            <a:pPr marL="0" indent="0">
              <a:buNone/>
            </a:pPr>
            <a:r>
              <a:rPr lang="en-US" dirty="0"/>
              <a:t>A diagnostic error emerges when </a:t>
            </a:r>
            <a:r>
              <a:rPr lang="en-US" dirty="0" smtClean="0"/>
              <a:t>a</a:t>
            </a:r>
          </a:p>
          <a:p>
            <a:pPr>
              <a:buFont typeface="Wingdings" panose="05000000000000000000" pitchFamily="2" charset="2"/>
              <a:buChar char="Ø"/>
            </a:pPr>
            <a:r>
              <a:rPr lang="en-US" dirty="0"/>
              <a:t> </a:t>
            </a:r>
            <a:r>
              <a:rPr lang="en-US" dirty="0" smtClean="0"/>
              <a:t>     </a:t>
            </a:r>
            <a:r>
              <a:rPr lang="en-US" dirty="0"/>
              <a:t>diagnosis is missed, </a:t>
            </a:r>
            <a:endParaRPr lang="en-US" dirty="0" smtClean="0"/>
          </a:p>
          <a:p>
            <a:pPr>
              <a:buFont typeface="Wingdings" panose="05000000000000000000" pitchFamily="2" charset="2"/>
              <a:buChar char="Ø"/>
            </a:pPr>
            <a:r>
              <a:rPr lang="en-US" dirty="0"/>
              <a:t> </a:t>
            </a:r>
            <a:r>
              <a:rPr lang="en-US" dirty="0" smtClean="0"/>
              <a:t>     inappropriately delayed, </a:t>
            </a:r>
          </a:p>
          <a:p>
            <a:pPr>
              <a:buFont typeface="Wingdings" panose="05000000000000000000" pitchFamily="2" charset="2"/>
              <a:buChar char="Ø"/>
            </a:pPr>
            <a:r>
              <a:rPr lang="en-US" dirty="0"/>
              <a:t> </a:t>
            </a:r>
            <a:r>
              <a:rPr lang="en-US" dirty="0" smtClean="0"/>
              <a:t>     or is </a:t>
            </a:r>
            <a:r>
              <a:rPr lang="en-US" dirty="0"/>
              <a:t>wrong. </a:t>
            </a:r>
            <a:endParaRPr lang="en-US" dirty="0" smtClean="0"/>
          </a:p>
          <a:p>
            <a:pPr marL="0" indent="0">
              <a:buNone/>
            </a:pPr>
            <a:endParaRPr lang="en-US" dirty="0"/>
          </a:p>
          <a:p>
            <a:pPr marL="0" indent="0">
              <a:buNone/>
            </a:pPr>
            <a:r>
              <a:rPr lang="en-US" dirty="0" smtClean="0"/>
              <a:t>There </a:t>
            </a:r>
            <a:r>
              <a:rPr lang="en-US" dirty="0"/>
              <a:t>may be overlaps in these classifications</a:t>
            </a:r>
            <a:r>
              <a:rPr lang="en-US" dirty="0" smtClean="0"/>
              <a: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22489732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3ED90CA-DDD1-B3BC-B0EA-3669EFD6BD30}"/>
              </a:ext>
            </a:extLst>
          </p:cNvPr>
          <p:cNvSpPr>
            <a:spLocks noGrp="1"/>
          </p:cNvSpPr>
          <p:nvPr>
            <p:ph type="title"/>
          </p:nvPr>
        </p:nvSpPr>
        <p:spPr/>
        <p:txBody>
          <a:bodyPr/>
          <a:lstStyle/>
          <a:p>
            <a:endParaRPr lang="en-IN"/>
          </a:p>
        </p:txBody>
      </p:sp>
      <p:pic>
        <p:nvPicPr>
          <p:cNvPr id="5" name="Content Placeholder 4">
            <a:extLst>
              <a:ext uri="{FF2B5EF4-FFF2-40B4-BE49-F238E27FC236}">
                <a16:creationId xmlns="" xmlns:a16="http://schemas.microsoft.com/office/drawing/2014/main" id="{1843A123-78D9-61D7-3242-E1D99FA3EB5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330244" cy="6931411"/>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163138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F35DB1-0A9B-9998-0CB4-71E644B6D087}"/>
              </a:ext>
            </a:extLst>
          </p:cNvPr>
          <p:cNvSpPr>
            <a:spLocks noGrp="1"/>
          </p:cNvSpPr>
          <p:nvPr>
            <p:ph type="title"/>
          </p:nvPr>
        </p:nvSpPr>
        <p:spPr/>
        <p:txBody>
          <a:bodyPr>
            <a:normAutofit/>
          </a:bodyPr>
          <a:lstStyle/>
          <a:p>
            <a:r>
              <a:rPr lang="en-IN" sz="2800" b="1" dirty="0">
                <a:solidFill>
                  <a:schemeClr val="accent2">
                    <a:lumMod val="50000"/>
                  </a:schemeClr>
                </a:solidFill>
              </a:rPr>
              <a:t>Improving Diagnostic </a:t>
            </a:r>
            <a:r>
              <a:rPr lang="en-IN" sz="2800" b="1" dirty="0" smtClean="0">
                <a:solidFill>
                  <a:schemeClr val="accent2">
                    <a:lumMod val="50000"/>
                  </a:schemeClr>
                </a:solidFill>
              </a:rPr>
              <a:t>Reasoning</a:t>
            </a:r>
            <a:endParaRPr lang="en-IN" sz="4000" b="1" dirty="0">
              <a:solidFill>
                <a:schemeClr val="accent2">
                  <a:lumMod val="50000"/>
                </a:schemeClr>
              </a:solidFill>
            </a:endParaRPr>
          </a:p>
        </p:txBody>
      </p:sp>
      <p:sp>
        <p:nvSpPr>
          <p:cNvPr id="3" name="Content Placeholder 2">
            <a:extLst>
              <a:ext uri="{FF2B5EF4-FFF2-40B4-BE49-F238E27FC236}">
                <a16:creationId xmlns:a16="http://schemas.microsoft.com/office/drawing/2014/main" xmlns="" id="{6CDBA291-0892-5B50-1F5E-D9ED6C9CE45B}"/>
              </a:ext>
            </a:extLst>
          </p:cNvPr>
          <p:cNvSpPr>
            <a:spLocks noGrp="1"/>
          </p:cNvSpPr>
          <p:nvPr>
            <p:ph idx="1"/>
          </p:nvPr>
        </p:nvSpPr>
        <p:spPr/>
        <p:txBody>
          <a:bodyPr/>
          <a:lstStyle/>
          <a:p>
            <a:r>
              <a:rPr lang="en-IN"/>
              <a:t>Promoting reflective practises and knowledge acquisition</a:t>
            </a:r>
          </a:p>
          <a:p>
            <a:r>
              <a:rPr lang="en-IN"/>
              <a:t>Develop and implement differential diagnosis tool.</a:t>
            </a:r>
          </a:p>
          <a:p>
            <a:r>
              <a:rPr lang="en-IN"/>
              <a:t>Provide explicit training on “basic science” of diagnostic error( </a:t>
            </a:r>
            <a:r>
              <a:rPr lang="en-IN" err="1"/>
              <a:t>Eg</a:t>
            </a:r>
            <a:r>
              <a:rPr lang="en-IN"/>
              <a:t>: cognition, human factors)</a:t>
            </a:r>
          </a:p>
          <a:p>
            <a:r>
              <a:rPr lang="en-IN"/>
              <a:t>Blame free and improvement focussed system focussing on feedback and error analysis.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10708440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247514-82C8-61EC-91E5-60708A07C184}"/>
              </a:ext>
            </a:extLst>
          </p:cNvPr>
          <p:cNvSpPr>
            <a:spLocks noGrp="1"/>
          </p:cNvSpPr>
          <p:nvPr>
            <p:ph type="title"/>
          </p:nvPr>
        </p:nvSpPr>
        <p:spPr/>
        <p:txBody>
          <a:bodyPr>
            <a:normAutofit/>
          </a:bodyPr>
          <a:lstStyle/>
          <a:p>
            <a:r>
              <a:rPr lang="en-IN" sz="3200" b="1" dirty="0">
                <a:solidFill>
                  <a:schemeClr val="accent2">
                    <a:lumMod val="50000"/>
                  </a:schemeClr>
                </a:solidFill>
              </a:rPr>
              <a:t>Providing systemic feedbacks to </a:t>
            </a:r>
            <a:r>
              <a:rPr lang="en-IN" sz="3200" b="1" dirty="0" smtClean="0">
                <a:solidFill>
                  <a:schemeClr val="accent2">
                    <a:lumMod val="50000"/>
                  </a:schemeClr>
                </a:solidFill>
              </a:rPr>
              <a:t>clinicians </a:t>
            </a:r>
            <a:r>
              <a:rPr lang="en-IN" sz="3200" b="1" dirty="0">
                <a:solidFill>
                  <a:schemeClr val="accent2">
                    <a:lumMod val="50000"/>
                  </a:schemeClr>
                </a:solidFill>
              </a:rPr>
              <a:t>about their diagnosis.</a:t>
            </a:r>
          </a:p>
        </p:txBody>
      </p:sp>
      <p:sp>
        <p:nvSpPr>
          <p:cNvPr id="3" name="Content Placeholder 2">
            <a:extLst>
              <a:ext uri="{FF2B5EF4-FFF2-40B4-BE49-F238E27FC236}">
                <a16:creationId xmlns:a16="http://schemas.microsoft.com/office/drawing/2014/main" xmlns="" id="{41F2A888-4426-99C0-753B-F94F89656571}"/>
              </a:ext>
            </a:extLst>
          </p:cNvPr>
          <p:cNvSpPr>
            <a:spLocks noGrp="1"/>
          </p:cNvSpPr>
          <p:nvPr>
            <p:ph idx="1"/>
          </p:nvPr>
        </p:nvSpPr>
        <p:spPr/>
        <p:txBody>
          <a:bodyPr/>
          <a:lstStyle/>
          <a:p>
            <a:r>
              <a:rPr lang="en-IN"/>
              <a:t>Implementations of systems that encourages learning from diagnostic error.</a:t>
            </a:r>
          </a:p>
          <a:p>
            <a:r>
              <a:rPr lang="en-IN"/>
              <a:t>Development of feedback systems.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4057908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F69B82-EB59-940A-75AC-C06BB52A6BA6}"/>
              </a:ext>
            </a:extLst>
          </p:cNvPr>
          <p:cNvSpPr>
            <a:spLocks noGrp="1"/>
          </p:cNvSpPr>
          <p:nvPr>
            <p:ph type="title"/>
          </p:nvPr>
        </p:nvSpPr>
        <p:spPr/>
        <p:txBody>
          <a:bodyPr>
            <a:normAutofit/>
          </a:bodyPr>
          <a:lstStyle/>
          <a:p>
            <a:r>
              <a:rPr lang="en-IN" sz="2800" b="1" dirty="0">
                <a:solidFill>
                  <a:schemeClr val="accent2">
                    <a:lumMod val="50000"/>
                  </a:schemeClr>
                </a:solidFill>
              </a:rPr>
              <a:t>Optimizing diagnostic strategies in primary </a:t>
            </a:r>
            <a:r>
              <a:rPr lang="en-IN" sz="2800" b="1" dirty="0" smtClean="0">
                <a:solidFill>
                  <a:schemeClr val="accent2">
                    <a:lumMod val="50000"/>
                  </a:schemeClr>
                </a:solidFill>
              </a:rPr>
              <a:t>care</a:t>
            </a:r>
            <a:endParaRPr lang="en-IN" sz="4000" b="1" dirty="0">
              <a:solidFill>
                <a:schemeClr val="accent2">
                  <a:lumMod val="50000"/>
                </a:schemeClr>
              </a:solidFill>
            </a:endParaRPr>
          </a:p>
        </p:txBody>
      </p:sp>
      <p:sp>
        <p:nvSpPr>
          <p:cNvPr id="3" name="Content Placeholder 2">
            <a:extLst>
              <a:ext uri="{FF2B5EF4-FFF2-40B4-BE49-F238E27FC236}">
                <a16:creationId xmlns:a16="http://schemas.microsoft.com/office/drawing/2014/main" xmlns="" id="{5F80DAE4-7573-796A-98DE-BC8DF4AA98D1}"/>
              </a:ext>
            </a:extLst>
          </p:cNvPr>
          <p:cNvSpPr>
            <a:spLocks noGrp="1"/>
          </p:cNvSpPr>
          <p:nvPr>
            <p:ph idx="1"/>
          </p:nvPr>
        </p:nvSpPr>
        <p:spPr/>
        <p:txBody>
          <a:bodyPr/>
          <a:lstStyle/>
          <a:p>
            <a:r>
              <a:rPr lang="en-IN" dirty="0"/>
              <a:t>Develop </a:t>
            </a:r>
            <a:r>
              <a:rPr lang="en-IN" dirty="0" smtClean="0"/>
              <a:t>“uncertainty” </a:t>
            </a:r>
            <a:r>
              <a:rPr lang="en-IN"/>
              <a:t>management </a:t>
            </a:r>
            <a:r>
              <a:rPr lang="en-IN" smtClean="0"/>
              <a:t>strategies.</a:t>
            </a:r>
            <a:endParaRPr lang="en-IN" dirty="0"/>
          </a:p>
          <a:p>
            <a:r>
              <a:rPr lang="en-IN" dirty="0"/>
              <a:t>Develop evidence for validation, best use and impact of clinical prediction rules.</a:t>
            </a:r>
          </a:p>
          <a:p>
            <a:r>
              <a:rPr lang="en-IN" dirty="0"/>
              <a:t>Optimise knowledge access in frontline care.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2075850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C8CC51-B3E4-9978-A63A-3781920601FD}"/>
              </a:ext>
            </a:extLst>
          </p:cNvPr>
          <p:cNvSpPr>
            <a:spLocks noGrp="1"/>
          </p:cNvSpPr>
          <p:nvPr>
            <p:ph type="title"/>
          </p:nvPr>
        </p:nvSpPr>
        <p:spPr/>
        <p:txBody>
          <a:bodyPr/>
          <a:lstStyle/>
          <a:p>
            <a:r>
              <a:rPr lang="en-IN" sz="2800" b="1" dirty="0">
                <a:solidFill>
                  <a:schemeClr val="accent2">
                    <a:lumMod val="50000"/>
                  </a:schemeClr>
                </a:solidFill>
              </a:rPr>
              <a:t>Improving access to diagnostic </a:t>
            </a:r>
            <a:r>
              <a:rPr lang="en-IN" sz="2800" b="1" dirty="0" smtClean="0">
                <a:solidFill>
                  <a:schemeClr val="accent2">
                    <a:lumMod val="50000"/>
                  </a:schemeClr>
                </a:solidFill>
              </a:rPr>
              <a:t>tests</a:t>
            </a:r>
            <a:endParaRPr lang="en-IN" b="1" dirty="0">
              <a:solidFill>
                <a:schemeClr val="accent2">
                  <a:lumMod val="50000"/>
                </a:schemeClr>
              </a:solidFill>
            </a:endParaRPr>
          </a:p>
        </p:txBody>
      </p:sp>
      <p:sp>
        <p:nvSpPr>
          <p:cNvPr id="3" name="Content Placeholder 2">
            <a:extLst>
              <a:ext uri="{FF2B5EF4-FFF2-40B4-BE49-F238E27FC236}">
                <a16:creationId xmlns:a16="http://schemas.microsoft.com/office/drawing/2014/main" xmlns="" id="{5EF9CA7B-5A68-D348-D0F5-BD1E4519569B}"/>
              </a:ext>
            </a:extLst>
          </p:cNvPr>
          <p:cNvSpPr>
            <a:spLocks noGrp="1"/>
          </p:cNvSpPr>
          <p:nvPr>
            <p:ph idx="1"/>
          </p:nvPr>
        </p:nvSpPr>
        <p:spPr/>
        <p:txBody>
          <a:bodyPr/>
          <a:lstStyle/>
          <a:p>
            <a:r>
              <a:rPr lang="en-IN" dirty="0"/>
              <a:t>Improve access to diagnostic tool for common conditions.</a:t>
            </a:r>
          </a:p>
          <a:p>
            <a:r>
              <a:rPr lang="en-IN" dirty="0"/>
              <a:t>Use of high quality point of care techniques.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11456989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F5E38D-2405-7601-250E-54EA3461D27C}"/>
              </a:ext>
            </a:extLst>
          </p:cNvPr>
          <p:cNvSpPr>
            <a:spLocks noGrp="1"/>
          </p:cNvSpPr>
          <p:nvPr>
            <p:ph type="title"/>
          </p:nvPr>
        </p:nvSpPr>
        <p:spPr/>
        <p:txBody>
          <a:bodyPr>
            <a:normAutofit/>
          </a:bodyPr>
          <a:lstStyle/>
          <a:p>
            <a:r>
              <a:rPr lang="en-IN" sz="2800" b="1" dirty="0">
                <a:solidFill>
                  <a:schemeClr val="accent2">
                    <a:lumMod val="50000"/>
                  </a:schemeClr>
                </a:solidFill>
              </a:rPr>
              <a:t>Developing methods to identify and learn from diagnostic errors:</a:t>
            </a:r>
          </a:p>
        </p:txBody>
      </p:sp>
      <p:sp>
        <p:nvSpPr>
          <p:cNvPr id="3" name="Content Placeholder 2">
            <a:extLst>
              <a:ext uri="{FF2B5EF4-FFF2-40B4-BE49-F238E27FC236}">
                <a16:creationId xmlns:a16="http://schemas.microsoft.com/office/drawing/2014/main" xmlns="" id="{6392D82B-8CAC-491A-BFA9-FFF5E51C32C0}"/>
              </a:ext>
            </a:extLst>
          </p:cNvPr>
          <p:cNvSpPr>
            <a:spLocks noGrp="1"/>
          </p:cNvSpPr>
          <p:nvPr>
            <p:ph idx="1"/>
          </p:nvPr>
        </p:nvSpPr>
        <p:spPr/>
        <p:txBody>
          <a:bodyPr/>
          <a:lstStyle/>
          <a:p>
            <a:r>
              <a:rPr lang="en-IN"/>
              <a:t>Design tiggers to identify patient records that may contain diagnostic errors.</a:t>
            </a:r>
          </a:p>
          <a:p>
            <a:r>
              <a:rPr lang="en-IN"/>
              <a:t>Identify and fix process breakdown in follow up.</a:t>
            </a:r>
          </a:p>
          <a:p>
            <a:r>
              <a:rPr lang="en-IN"/>
              <a:t>Use non-punitive and non defensive discussion to find and analyse cases of diagnostic error.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30465376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dirty="0" smtClean="0">
                <a:solidFill>
                  <a:schemeClr val="accent2">
                    <a:lumMod val="75000"/>
                  </a:schemeClr>
                </a:solidFill>
              </a:rPr>
              <a:t>Involving patients</a:t>
            </a:r>
          </a:p>
          <a:p>
            <a:r>
              <a:rPr lang="en-IN" dirty="0" smtClean="0"/>
              <a:t>Encourage patient to act as safety net.</a:t>
            </a:r>
          </a:p>
          <a:p>
            <a:r>
              <a:rPr lang="en-IN" dirty="0" smtClean="0"/>
              <a:t>Dispel </a:t>
            </a:r>
            <a:r>
              <a:rPr lang="en-IN" dirty="0" err="1" smtClean="0"/>
              <a:t>misconcetion</a:t>
            </a:r>
            <a:r>
              <a:rPr lang="en-IN" dirty="0" smtClean="0"/>
              <a:t> as” no news is good news”</a:t>
            </a:r>
          </a:p>
          <a:p>
            <a:r>
              <a:rPr lang="en-IN" dirty="0" smtClean="0"/>
              <a:t>Promote </a:t>
            </a:r>
            <a:r>
              <a:rPr lang="en-IN" dirty="0" err="1" smtClean="0"/>
              <a:t>oppurtunities</a:t>
            </a:r>
            <a:r>
              <a:rPr lang="en-IN" dirty="0" smtClean="0"/>
              <a:t> for pts to raise their diagnostic concern and fear.</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34670630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marL="0" indent="0">
              <a:buNone/>
            </a:pPr>
            <a:r>
              <a:rPr lang="en-IN" dirty="0" smtClean="0">
                <a:solidFill>
                  <a:schemeClr val="accent2">
                    <a:lumMod val="75000"/>
                  </a:schemeClr>
                </a:solidFill>
              </a:rPr>
              <a:t>Encouraging government policies that support primary care</a:t>
            </a:r>
          </a:p>
          <a:p>
            <a:pPr marL="0" indent="0">
              <a:buNone/>
            </a:pPr>
            <a:r>
              <a:rPr lang="en-IN" sz="4800" dirty="0" smtClean="0"/>
              <a:t>.</a:t>
            </a:r>
            <a:r>
              <a:rPr lang="en-IN" dirty="0" smtClean="0"/>
              <a:t>Implementing specific strategies for LMIC (access ,workforce competency, high quality testing safe/effective health IT and reference information)</a:t>
            </a:r>
          </a:p>
          <a:p>
            <a:pPr marL="0" indent="0">
              <a:buNone/>
            </a:pPr>
            <a:r>
              <a:rPr lang="en-IN" sz="4800" dirty="0" smtClean="0"/>
              <a:t>.</a:t>
            </a:r>
            <a:r>
              <a:rPr lang="en-IN" dirty="0" smtClean="0"/>
              <a:t>Effective use of non-physician healthcare workers</a:t>
            </a:r>
          </a:p>
          <a:p>
            <a:pPr marL="0" indent="0">
              <a:buNone/>
            </a:pPr>
            <a:r>
              <a:rPr lang="en-IN" sz="4800" dirty="0" smtClean="0"/>
              <a:t>.</a:t>
            </a:r>
            <a:r>
              <a:rPr lang="en-IN" dirty="0" smtClean="0"/>
              <a:t>Prioritise conditions that can be improved with relatively minor investment</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12121037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D0D96FF-95F0-2DA2-9297-A34306367E27}"/>
              </a:ext>
            </a:extLst>
          </p:cNvPr>
          <p:cNvSpPr>
            <a:spLocks noGrp="1"/>
          </p:cNvSpPr>
          <p:nvPr>
            <p:ph type="title"/>
          </p:nvPr>
        </p:nvSpPr>
        <p:spPr>
          <a:xfrm>
            <a:off x="838200" y="511276"/>
            <a:ext cx="10515600" cy="658763"/>
          </a:xfrm>
        </p:spPr>
        <p:txBody>
          <a:bodyPr>
            <a:normAutofit/>
          </a:bodyPr>
          <a:lstStyle/>
          <a:p>
            <a:r>
              <a:rPr lang="en-IN" sz="3200" b="1" dirty="0" smtClean="0">
                <a:solidFill>
                  <a:schemeClr val="tx2"/>
                </a:solidFill>
              </a:rPr>
              <a:t>Information </a:t>
            </a:r>
            <a:r>
              <a:rPr lang="en-IN" sz="3200" b="1" dirty="0">
                <a:solidFill>
                  <a:schemeClr val="tx2"/>
                </a:solidFill>
              </a:rPr>
              <a:t>technology in Preventing Diagnostic Errors</a:t>
            </a:r>
          </a:p>
        </p:txBody>
      </p:sp>
      <p:graphicFrame>
        <p:nvGraphicFramePr>
          <p:cNvPr id="4" name="Content Placeholder 3">
            <a:extLst>
              <a:ext uri="{FF2B5EF4-FFF2-40B4-BE49-F238E27FC236}">
                <a16:creationId xmlns="" xmlns:a16="http://schemas.microsoft.com/office/drawing/2014/main" id="{3A02D235-B268-BA31-2ECF-C7E0B6381AEC}"/>
              </a:ext>
            </a:extLst>
          </p:cNvPr>
          <p:cNvGraphicFramePr>
            <a:graphicFrameLocks noGrp="1"/>
          </p:cNvGraphicFramePr>
          <p:nvPr>
            <p:ph idx="1"/>
            <p:extLst>
              <p:ext uri="{D42A27DB-BD31-4B8C-83A1-F6EECF244321}">
                <p14:modId xmlns:p14="http://schemas.microsoft.com/office/powerpoint/2010/main" val="932265306"/>
              </p:ext>
            </p:extLst>
          </p:nvPr>
        </p:nvGraphicFramePr>
        <p:xfrm>
          <a:off x="838200" y="1170038"/>
          <a:ext cx="10515597" cy="5146876"/>
        </p:xfrm>
        <a:graphic>
          <a:graphicData uri="http://schemas.openxmlformats.org/drawingml/2006/table">
            <a:tbl>
              <a:tblPr firstRow="1" bandRow="1">
                <a:tableStyleId>{BC89EF96-8CEA-46FF-86C4-4CE0E7609802}</a:tableStyleId>
              </a:tblPr>
              <a:tblGrid>
                <a:gridCol w="784123">
                  <a:extLst>
                    <a:ext uri="{9D8B030D-6E8A-4147-A177-3AD203B41FA5}">
                      <a16:colId xmlns="" xmlns:a16="http://schemas.microsoft.com/office/drawing/2014/main" val="573432260"/>
                    </a:ext>
                  </a:extLst>
                </a:gridCol>
                <a:gridCol w="3048000">
                  <a:extLst>
                    <a:ext uri="{9D8B030D-6E8A-4147-A177-3AD203B41FA5}">
                      <a16:colId xmlns="" xmlns:a16="http://schemas.microsoft.com/office/drawing/2014/main" val="2852422446"/>
                    </a:ext>
                  </a:extLst>
                </a:gridCol>
                <a:gridCol w="6683474">
                  <a:extLst>
                    <a:ext uri="{9D8B030D-6E8A-4147-A177-3AD203B41FA5}">
                      <a16:colId xmlns="" xmlns:a16="http://schemas.microsoft.com/office/drawing/2014/main" val="311052696"/>
                    </a:ext>
                  </a:extLst>
                </a:gridCol>
              </a:tblGrid>
              <a:tr h="624672">
                <a:tc>
                  <a:txBody>
                    <a:bodyPr/>
                    <a:lstStyle/>
                    <a:p>
                      <a:r>
                        <a:rPr lang="en-IN" dirty="0"/>
                        <a:t>S.NO</a:t>
                      </a:r>
                    </a:p>
                  </a:txBody>
                  <a:tcPr/>
                </a:tc>
                <a:tc>
                  <a:txBody>
                    <a:bodyPr/>
                    <a:lstStyle/>
                    <a:p>
                      <a:r>
                        <a:rPr lang="en-IN" dirty="0"/>
                        <a:t>PROCESS</a:t>
                      </a:r>
                    </a:p>
                  </a:txBody>
                  <a:tcPr/>
                </a:tc>
                <a:tc>
                  <a:txBody>
                    <a:bodyPr/>
                    <a:lstStyle/>
                    <a:p>
                      <a:r>
                        <a:rPr lang="en-IN" dirty="0"/>
                        <a:t>HOW TECHNOLOGY CAN HELP</a:t>
                      </a:r>
                    </a:p>
                  </a:txBody>
                  <a:tcPr/>
                </a:tc>
                <a:extLst>
                  <a:ext uri="{0D108BD9-81ED-4DB2-BD59-A6C34878D82A}">
                    <a16:rowId xmlns="" xmlns:a16="http://schemas.microsoft.com/office/drawing/2014/main" val="2814220504"/>
                  </a:ext>
                </a:extLst>
              </a:tr>
              <a:tr h="2053324">
                <a:tc>
                  <a:txBody>
                    <a:bodyPr/>
                    <a:lstStyle/>
                    <a:p>
                      <a:r>
                        <a:rPr lang="en-IN" dirty="0"/>
                        <a:t>1.</a:t>
                      </a:r>
                    </a:p>
                  </a:txBody>
                  <a:tcPr/>
                </a:tc>
                <a:tc>
                  <a:txBody>
                    <a:bodyPr/>
                    <a:lstStyle/>
                    <a:p>
                      <a:r>
                        <a:rPr lang="en-IN" dirty="0"/>
                        <a:t>Assists in information</a:t>
                      </a:r>
                    </a:p>
                    <a:p>
                      <a:r>
                        <a:rPr lang="en-IN" dirty="0"/>
                        <a:t>gathering</a:t>
                      </a:r>
                    </a:p>
                  </a:txBody>
                  <a:tcPr/>
                </a:tc>
                <a:tc>
                  <a:txBody>
                    <a:bodyPr/>
                    <a:lstStyle/>
                    <a:p>
                      <a:r>
                        <a:rPr lang="en-US" dirty="0"/>
                        <a:t>Helps ensure that prior records and data are available. Aids the collection of key clinical data, ensuring that relevant important questions are asked, improving completeness of parts of the history that are often neglected (e.g. smoking, family history and recent travel) and; using trigger tools to identify patients more likely to have a diagnostic error.</a:t>
                      </a:r>
                      <a:endParaRPr lang="en-IN" dirty="0"/>
                    </a:p>
                  </a:txBody>
                  <a:tcPr/>
                </a:tc>
                <a:extLst>
                  <a:ext uri="{0D108BD9-81ED-4DB2-BD59-A6C34878D82A}">
                    <a16:rowId xmlns="" xmlns:a16="http://schemas.microsoft.com/office/drawing/2014/main" val="1093075157"/>
                  </a:ext>
                </a:extLst>
              </a:tr>
              <a:tr h="624672">
                <a:tc>
                  <a:txBody>
                    <a:bodyPr/>
                    <a:lstStyle/>
                    <a:p>
                      <a:r>
                        <a:rPr lang="en-IN" dirty="0"/>
                        <a:t>2.</a:t>
                      </a:r>
                    </a:p>
                  </a:txBody>
                  <a:tcPr/>
                </a:tc>
                <a:tc>
                  <a:txBody>
                    <a:bodyPr/>
                    <a:lstStyle/>
                    <a:p>
                      <a:r>
                        <a:rPr lang="en-US" dirty="0"/>
                        <a:t>Improves information</a:t>
                      </a:r>
                    </a:p>
                    <a:p>
                      <a:r>
                        <a:rPr lang="en-US" dirty="0"/>
                        <a:t>organization and</a:t>
                      </a:r>
                    </a:p>
                    <a:p>
                      <a:r>
                        <a:rPr lang="en-US" dirty="0"/>
                        <a:t>display</a:t>
                      </a:r>
                      <a:endParaRPr lang="en-IN" dirty="0"/>
                    </a:p>
                  </a:txBody>
                  <a:tcPr/>
                </a:tc>
                <a:tc>
                  <a:txBody>
                    <a:bodyPr/>
                    <a:lstStyle/>
                    <a:p>
                      <a:r>
                        <a:rPr lang="en-US" dirty="0"/>
                        <a:t>Decreases the cognitive burden and distraction and</a:t>
                      </a:r>
                    </a:p>
                    <a:p>
                      <a:r>
                        <a:rPr lang="en-US" dirty="0"/>
                        <a:t>highlights key information to ensure they are not</a:t>
                      </a:r>
                    </a:p>
                    <a:p>
                      <a:r>
                        <a:rPr lang="en-US" dirty="0"/>
                        <a:t>overlooked</a:t>
                      </a:r>
                      <a:endParaRPr lang="en-IN" dirty="0"/>
                    </a:p>
                  </a:txBody>
                  <a:tcPr/>
                </a:tc>
                <a:extLst>
                  <a:ext uri="{0D108BD9-81ED-4DB2-BD59-A6C34878D82A}">
                    <a16:rowId xmlns="" xmlns:a16="http://schemas.microsoft.com/office/drawing/2014/main" val="2608973928"/>
                  </a:ext>
                </a:extLst>
              </a:tr>
              <a:tr h="624672">
                <a:tc>
                  <a:txBody>
                    <a:bodyPr/>
                    <a:lstStyle/>
                    <a:p>
                      <a:r>
                        <a:rPr lang="en-IN" dirty="0"/>
                        <a:t>3.</a:t>
                      </a:r>
                    </a:p>
                  </a:txBody>
                  <a:tcPr/>
                </a:tc>
                <a:tc>
                  <a:txBody>
                    <a:bodyPr/>
                    <a:lstStyle/>
                    <a:p>
                      <a:r>
                        <a:rPr lang="en-US" dirty="0"/>
                        <a:t>Improves access to</a:t>
                      </a:r>
                    </a:p>
                    <a:p>
                      <a:r>
                        <a:rPr lang="en-US" dirty="0"/>
                        <a:t>reference information</a:t>
                      </a:r>
                      <a:endParaRPr lang="en-IN" dirty="0"/>
                    </a:p>
                  </a:txBody>
                  <a:tcPr/>
                </a:tc>
                <a:tc>
                  <a:txBody>
                    <a:bodyPr/>
                    <a:lstStyle/>
                    <a:p>
                      <a:r>
                        <a:rPr lang="en-US" dirty="0"/>
                        <a:t>Provides access to information, journals, images</a:t>
                      </a:r>
                    </a:p>
                    <a:p>
                      <a:r>
                        <a:rPr lang="en-US" dirty="0"/>
                        <a:t>and clinical guidelines.</a:t>
                      </a:r>
                      <a:endParaRPr lang="en-IN" dirty="0"/>
                    </a:p>
                  </a:txBody>
                  <a:tcPr/>
                </a:tc>
                <a:extLst>
                  <a:ext uri="{0D108BD9-81ED-4DB2-BD59-A6C34878D82A}">
                    <a16:rowId xmlns="" xmlns:a16="http://schemas.microsoft.com/office/drawing/2014/main" val="3511790357"/>
                  </a:ext>
                </a:extLst>
              </a:tr>
              <a:tr h="624672">
                <a:tc>
                  <a:txBody>
                    <a:bodyPr/>
                    <a:lstStyle/>
                    <a:p>
                      <a:r>
                        <a:rPr lang="en-IN" dirty="0"/>
                        <a:t>4.</a:t>
                      </a:r>
                    </a:p>
                  </a:txBody>
                  <a:tcPr/>
                </a:tc>
                <a:tc>
                  <a:txBody>
                    <a:bodyPr/>
                    <a:lstStyle/>
                    <a:p>
                      <a:r>
                        <a:rPr lang="en-IN" dirty="0"/>
                        <a:t>Facilitates patient</a:t>
                      </a:r>
                    </a:p>
                    <a:p>
                      <a:r>
                        <a:rPr lang="en-IN" dirty="0"/>
                        <a:t>follow-up</a:t>
                      </a:r>
                    </a:p>
                  </a:txBody>
                  <a:tcPr/>
                </a:tc>
                <a:tc>
                  <a:txBody>
                    <a:bodyPr/>
                    <a:lstStyle/>
                    <a:p>
                      <a:r>
                        <a:rPr lang="en-US" dirty="0"/>
                        <a:t>Supports reliable, rather than ad hoc approaches</a:t>
                      </a:r>
                    </a:p>
                    <a:p>
                      <a:r>
                        <a:rPr lang="en-US" dirty="0"/>
                        <a:t>to patient follow-</a:t>
                      </a:r>
                      <a:r>
                        <a:rPr lang="en-US" dirty="0" err="1"/>
                        <a:t>up.Eg</a:t>
                      </a:r>
                      <a:r>
                        <a:rPr lang="en-US" dirty="0"/>
                        <a:t>: remainder tools as wells as for healthcare provider.</a:t>
                      </a:r>
                      <a:endParaRPr lang="en-IN" dirty="0"/>
                    </a:p>
                  </a:txBody>
                  <a:tcPr/>
                </a:tc>
                <a:extLst>
                  <a:ext uri="{0D108BD9-81ED-4DB2-BD59-A6C34878D82A}">
                    <a16:rowId xmlns="" xmlns:a16="http://schemas.microsoft.com/office/drawing/2014/main" val="2910947281"/>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315399330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D7ADAD2-D949-BBDC-EC88-69E03C660F9F}"/>
              </a:ext>
            </a:extLst>
          </p:cNvPr>
          <p:cNvSpPr>
            <a:spLocks noGrp="1"/>
          </p:cNvSpPr>
          <p:nvPr>
            <p:ph type="title"/>
          </p:nvPr>
        </p:nvSpPr>
        <p:spPr>
          <a:xfrm>
            <a:off x="838200" y="365125"/>
            <a:ext cx="10515600" cy="77327"/>
          </a:xfrm>
        </p:spPr>
        <p:txBody>
          <a:bodyPr>
            <a:normAutofit fontScale="90000"/>
          </a:bodyPr>
          <a:lstStyle/>
          <a:p>
            <a:endParaRPr lang="en-IN" dirty="0"/>
          </a:p>
        </p:txBody>
      </p:sp>
      <p:graphicFrame>
        <p:nvGraphicFramePr>
          <p:cNvPr id="4" name="Content Placeholder 3">
            <a:extLst>
              <a:ext uri="{FF2B5EF4-FFF2-40B4-BE49-F238E27FC236}">
                <a16:creationId xmlns="" xmlns:a16="http://schemas.microsoft.com/office/drawing/2014/main" id="{656337F3-D7C4-B1C5-595B-B6DC169C3709}"/>
              </a:ext>
            </a:extLst>
          </p:cNvPr>
          <p:cNvGraphicFramePr>
            <a:graphicFrameLocks noGrp="1"/>
          </p:cNvGraphicFramePr>
          <p:nvPr>
            <p:ph idx="1"/>
            <p:extLst>
              <p:ext uri="{D42A27DB-BD31-4B8C-83A1-F6EECF244321}">
                <p14:modId xmlns:p14="http://schemas.microsoft.com/office/powerpoint/2010/main" val="830778855"/>
              </p:ext>
            </p:extLst>
          </p:nvPr>
        </p:nvGraphicFramePr>
        <p:xfrm>
          <a:off x="838200" y="688258"/>
          <a:ext cx="10515600" cy="5892247"/>
        </p:xfrm>
        <a:graphic>
          <a:graphicData uri="http://schemas.openxmlformats.org/drawingml/2006/table">
            <a:tbl>
              <a:tblPr firstRow="1" bandRow="1">
                <a:tableStyleId>{BC89EF96-8CEA-46FF-86C4-4CE0E7609802}</a:tableStyleId>
              </a:tblPr>
              <a:tblGrid>
                <a:gridCol w="823452">
                  <a:extLst>
                    <a:ext uri="{9D8B030D-6E8A-4147-A177-3AD203B41FA5}">
                      <a16:colId xmlns="" xmlns:a16="http://schemas.microsoft.com/office/drawing/2014/main" val="2138201242"/>
                    </a:ext>
                  </a:extLst>
                </a:gridCol>
                <a:gridCol w="3647768">
                  <a:extLst>
                    <a:ext uri="{9D8B030D-6E8A-4147-A177-3AD203B41FA5}">
                      <a16:colId xmlns="" xmlns:a16="http://schemas.microsoft.com/office/drawing/2014/main" val="3350851114"/>
                    </a:ext>
                  </a:extLst>
                </a:gridCol>
                <a:gridCol w="6044380">
                  <a:extLst>
                    <a:ext uri="{9D8B030D-6E8A-4147-A177-3AD203B41FA5}">
                      <a16:colId xmlns="" xmlns:a16="http://schemas.microsoft.com/office/drawing/2014/main" val="3984699596"/>
                    </a:ext>
                  </a:extLst>
                </a:gridCol>
              </a:tblGrid>
              <a:tr h="1473062">
                <a:tc>
                  <a:txBody>
                    <a:bodyPr/>
                    <a:lstStyle/>
                    <a:p>
                      <a:r>
                        <a:rPr lang="en-IN" dirty="0"/>
                        <a:t>5.</a:t>
                      </a:r>
                    </a:p>
                  </a:txBody>
                  <a:tcPr/>
                </a:tc>
                <a:tc>
                  <a:txBody>
                    <a:bodyPr/>
                    <a:lstStyle/>
                    <a:p>
                      <a:r>
                        <a:rPr lang="en-US" b="0" dirty="0"/>
                        <a:t>Provides tools</a:t>
                      </a:r>
                    </a:p>
                    <a:p>
                      <a:r>
                        <a:rPr lang="en-US" b="0" dirty="0"/>
                        <a:t>for collaborative</a:t>
                      </a:r>
                    </a:p>
                    <a:p>
                      <a:r>
                        <a:rPr lang="en-US" b="0" dirty="0"/>
                        <a:t>diagnosis</a:t>
                      </a:r>
                      <a:endParaRPr lang="en-IN" b="0" dirty="0"/>
                    </a:p>
                  </a:txBody>
                  <a:tcPr/>
                </a:tc>
                <a:tc>
                  <a:txBody>
                    <a:bodyPr/>
                    <a:lstStyle/>
                    <a:p>
                      <a:r>
                        <a:rPr lang="en-US" b="0" dirty="0"/>
                        <a:t>Facilitates access to second opinions from experts</a:t>
                      </a:r>
                    </a:p>
                    <a:p>
                      <a:r>
                        <a:rPr lang="en-US" b="0" dirty="0"/>
                        <a:t>and makes it easier to solicit colleagues to discuss</a:t>
                      </a:r>
                    </a:p>
                    <a:p>
                      <a:r>
                        <a:rPr lang="en-US" b="0" dirty="0"/>
                        <a:t>challenging cases, for example, via telemedicine or</a:t>
                      </a:r>
                    </a:p>
                    <a:p>
                      <a:r>
                        <a:rPr lang="en-US" b="0" dirty="0"/>
                        <a:t>electronic consultations.</a:t>
                      </a:r>
                      <a:endParaRPr lang="en-IN" b="0" dirty="0"/>
                    </a:p>
                  </a:txBody>
                  <a:tcPr/>
                </a:tc>
                <a:extLst>
                  <a:ext uri="{0D108BD9-81ED-4DB2-BD59-A6C34878D82A}">
                    <a16:rowId xmlns="" xmlns:a16="http://schemas.microsoft.com/office/drawing/2014/main" val="350209694"/>
                  </a:ext>
                </a:extLst>
              </a:tr>
              <a:tr h="1473062">
                <a:tc>
                  <a:txBody>
                    <a:bodyPr/>
                    <a:lstStyle/>
                    <a:p>
                      <a:r>
                        <a:rPr lang="en-IN" dirty="0"/>
                        <a:t>6.</a:t>
                      </a:r>
                    </a:p>
                  </a:txBody>
                  <a:tcPr/>
                </a:tc>
                <a:tc>
                  <a:txBody>
                    <a:bodyPr/>
                    <a:lstStyle/>
                    <a:p>
                      <a:r>
                        <a:rPr lang="en-US" dirty="0"/>
                        <a:t>Facilitates diagnostic</a:t>
                      </a:r>
                    </a:p>
                    <a:p>
                      <a:r>
                        <a:rPr lang="en-US" dirty="0"/>
                        <a:t>feedback to clinicians</a:t>
                      </a:r>
                      <a:endParaRPr lang="en-IN" dirty="0"/>
                    </a:p>
                  </a:txBody>
                  <a:tcPr/>
                </a:tc>
                <a:tc>
                  <a:txBody>
                    <a:bodyPr/>
                    <a:lstStyle/>
                    <a:p>
                      <a:r>
                        <a:rPr lang="en-US" dirty="0"/>
                        <a:t>Establishes a clear chain of events while</a:t>
                      </a:r>
                    </a:p>
                    <a:p>
                      <a:r>
                        <a:rPr lang="en-US" dirty="0"/>
                        <a:t>documenting the care process more accurately; any</a:t>
                      </a:r>
                    </a:p>
                    <a:p>
                      <a:r>
                        <a:rPr lang="en-US" dirty="0"/>
                        <a:t>errors ultimately discovered can be fed back and</a:t>
                      </a:r>
                    </a:p>
                    <a:p>
                      <a:r>
                        <a:rPr lang="en-US" dirty="0"/>
                        <a:t>shared as a learning experience by all.</a:t>
                      </a:r>
                      <a:endParaRPr lang="en-IN" dirty="0"/>
                    </a:p>
                  </a:txBody>
                  <a:tcPr/>
                </a:tc>
                <a:extLst>
                  <a:ext uri="{0D108BD9-81ED-4DB2-BD59-A6C34878D82A}">
                    <a16:rowId xmlns="" xmlns:a16="http://schemas.microsoft.com/office/drawing/2014/main" val="273702347"/>
                  </a:ext>
                </a:extLst>
              </a:tr>
              <a:tr h="1133124">
                <a:tc>
                  <a:txBody>
                    <a:bodyPr/>
                    <a:lstStyle/>
                    <a:p>
                      <a:r>
                        <a:rPr lang="en-IN" dirty="0"/>
                        <a:t>7.</a:t>
                      </a:r>
                    </a:p>
                  </a:txBody>
                  <a:tcPr/>
                </a:tc>
                <a:tc>
                  <a:txBody>
                    <a:bodyPr/>
                    <a:lstStyle/>
                    <a:p>
                      <a:r>
                        <a:rPr lang="en-IN" dirty="0"/>
                        <a:t>Helps detect</a:t>
                      </a:r>
                    </a:p>
                    <a:p>
                      <a:r>
                        <a:rPr lang="en-IN" dirty="0"/>
                        <a:t>diagnostic errors</a:t>
                      </a:r>
                    </a:p>
                  </a:txBody>
                  <a:tcPr/>
                </a:tc>
                <a:tc>
                  <a:txBody>
                    <a:bodyPr/>
                    <a:lstStyle/>
                    <a:p>
                      <a:r>
                        <a:rPr lang="en-US" dirty="0"/>
                        <a:t>Double checks can help catch mistakes; electronic</a:t>
                      </a:r>
                    </a:p>
                    <a:p>
                      <a:r>
                        <a:rPr lang="en-US" dirty="0"/>
                        <a:t>algorithms can detect missed opportunities for</a:t>
                      </a:r>
                    </a:p>
                    <a:p>
                      <a:r>
                        <a:rPr lang="en-US" dirty="0"/>
                        <a:t>diagnosis and discrepancies.</a:t>
                      </a:r>
                      <a:endParaRPr lang="en-IN" dirty="0"/>
                    </a:p>
                  </a:txBody>
                  <a:tcPr/>
                </a:tc>
                <a:extLst>
                  <a:ext uri="{0D108BD9-81ED-4DB2-BD59-A6C34878D82A}">
                    <a16:rowId xmlns="" xmlns:a16="http://schemas.microsoft.com/office/drawing/2014/main" val="3727786985"/>
                  </a:ext>
                </a:extLst>
              </a:tr>
              <a:tr h="1812999">
                <a:tc>
                  <a:txBody>
                    <a:bodyPr/>
                    <a:lstStyle/>
                    <a:p>
                      <a:r>
                        <a:rPr lang="en-IN" dirty="0"/>
                        <a:t>8.</a:t>
                      </a:r>
                    </a:p>
                  </a:txBody>
                  <a:tcPr/>
                </a:tc>
                <a:tc>
                  <a:txBody>
                    <a:bodyPr/>
                    <a:lstStyle/>
                    <a:p>
                      <a:r>
                        <a:rPr lang="en-IN" dirty="0"/>
                        <a:t>Facilitates practice</a:t>
                      </a:r>
                    </a:p>
                    <a:p>
                      <a:r>
                        <a:rPr lang="en-IN" dirty="0"/>
                        <a:t>improvement research</a:t>
                      </a:r>
                    </a:p>
                  </a:txBody>
                  <a:tcPr/>
                </a:tc>
                <a:tc>
                  <a:txBody>
                    <a:bodyPr/>
                    <a:lstStyle/>
                    <a:p>
                      <a:r>
                        <a:rPr lang="en-US" dirty="0"/>
                        <a:t>Produce epidemiologic data and comparisons</a:t>
                      </a:r>
                    </a:p>
                    <a:p>
                      <a:r>
                        <a:rPr lang="en-US" dirty="0"/>
                        <a:t>between providers, practices or geographic</a:t>
                      </a:r>
                    </a:p>
                    <a:p>
                      <a:r>
                        <a:rPr lang="en-US" dirty="0"/>
                        <a:t>locations to allow the exploration of differences</a:t>
                      </a:r>
                    </a:p>
                    <a:p>
                      <a:r>
                        <a:rPr lang="en-US" dirty="0"/>
                        <a:t>in patient outcomes and adverse events related to</a:t>
                      </a:r>
                    </a:p>
                    <a:p>
                      <a:r>
                        <a:rPr lang="en-US" dirty="0"/>
                        <a:t>possible diagnostic error.</a:t>
                      </a:r>
                      <a:endParaRPr lang="en-IN" dirty="0"/>
                    </a:p>
                  </a:txBody>
                  <a:tcPr/>
                </a:tc>
                <a:extLst>
                  <a:ext uri="{0D108BD9-81ED-4DB2-BD59-A6C34878D82A}">
                    <a16:rowId xmlns="" xmlns:a16="http://schemas.microsoft.com/office/drawing/2014/main" val="1831850229"/>
                  </a:ext>
                </a:extLst>
              </a:tr>
            </a:tbl>
          </a:graphicData>
        </a:graphic>
      </p:graphicFrame>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4382755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a:t>Diagnostic errors are a </a:t>
            </a:r>
            <a:r>
              <a:rPr lang="en-US" dirty="0">
                <a:solidFill>
                  <a:srgbClr val="FF0000"/>
                </a:solidFill>
              </a:rPr>
              <a:t>failure</a:t>
            </a:r>
            <a:r>
              <a:rPr lang="en-US" dirty="0"/>
              <a:t> to provide an </a:t>
            </a:r>
            <a:r>
              <a:rPr lang="en-US" dirty="0">
                <a:solidFill>
                  <a:srgbClr val="FF0000"/>
                </a:solidFill>
              </a:rPr>
              <a:t>accurate </a:t>
            </a:r>
            <a:r>
              <a:rPr lang="en-US" dirty="0"/>
              <a:t>and </a:t>
            </a:r>
            <a:r>
              <a:rPr lang="en-US" dirty="0">
                <a:solidFill>
                  <a:srgbClr val="FF0000"/>
                </a:solidFill>
              </a:rPr>
              <a:t>timely </a:t>
            </a:r>
            <a:r>
              <a:rPr lang="en-US" dirty="0"/>
              <a:t>explanation of the patient’s health problems or communicate that explanation to the patient. </a:t>
            </a:r>
            <a:endParaRPr lang="en-US" dirty="0" smtClean="0"/>
          </a:p>
          <a:p>
            <a:r>
              <a:rPr lang="en-US" dirty="0" smtClean="0"/>
              <a:t>They </a:t>
            </a:r>
            <a:r>
              <a:rPr lang="en-US" dirty="0"/>
              <a:t>are considered as </a:t>
            </a:r>
            <a:r>
              <a:rPr lang="en-US" dirty="0">
                <a:solidFill>
                  <a:srgbClr val="FF0000"/>
                </a:solidFill>
              </a:rPr>
              <a:t>missed opportunities </a:t>
            </a:r>
            <a:r>
              <a:rPr lang="en-US" dirty="0"/>
              <a:t>to make a correct or timely diagnosis based on available evidence.</a:t>
            </a:r>
            <a:endParaRPr lang="en-IN" dirty="0"/>
          </a:p>
          <a:p>
            <a:pPr marL="0" indent="0">
              <a:buNone/>
            </a:pP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7141243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DA9CE2D-F538-3A58-096C-735967B7AB0C}"/>
              </a:ext>
            </a:extLst>
          </p:cNvPr>
          <p:cNvSpPr>
            <a:spLocks noGrp="1"/>
          </p:cNvSpPr>
          <p:nvPr>
            <p:ph type="title"/>
          </p:nvPr>
        </p:nvSpPr>
        <p:spPr/>
        <p:txBody>
          <a:bodyPr/>
          <a:lstStyle/>
          <a:p>
            <a:r>
              <a:rPr lang="en-IN" b="1" dirty="0" smtClean="0"/>
              <a:t>Conclusion</a:t>
            </a:r>
            <a:endParaRPr lang="en-IN" b="1" dirty="0"/>
          </a:p>
        </p:txBody>
      </p:sp>
      <p:sp>
        <p:nvSpPr>
          <p:cNvPr id="3" name="Content Placeholder 2">
            <a:extLst>
              <a:ext uri="{FF2B5EF4-FFF2-40B4-BE49-F238E27FC236}">
                <a16:creationId xmlns="" xmlns:a16="http://schemas.microsoft.com/office/drawing/2014/main" id="{2ECA0064-7D52-CA65-CBB3-19513FA951FA}"/>
              </a:ext>
            </a:extLst>
          </p:cNvPr>
          <p:cNvSpPr>
            <a:spLocks noGrp="1"/>
          </p:cNvSpPr>
          <p:nvPr>
            <p:ph idx="1"/>
          </p:nvPr>
        </p:nvSpPr>
        <p:spPr>
          <a:xfrm>
            <a:off x="838200" y="1946787"/>
            <a:ext cx="10515600" cy="3637936"/>
          </a:xfrm>
        </p:spPr>
        <p:txBody>
          <a:bodyPr/>
          <a:lstStyle/>
          <a:p>
            <a:r>
              <a:rPr lang="en-US" dirty="0"/>
              <a:t>Diagnostic errors remain a significant challenge in patient safety, contributing to patient harm and avoidable deaths worldwide.</a:t>
            </a:r>
          </a:p>
          <a:p>
            <a:r>
              <a:rPr lang="en-US" dirty="0"/>
              <a:t>These errors often result from a complex interplay of human, systemic, and technological factors.</a:t>
            </a:r>
          </a:p>
          <a:p>
            <a:r>
              <a:rPr lang="en-US" dirty="0"/>
              <a:t>Addressing diagnostic errors requires a culture of safety, open communication, and continuous improvement in clinical practices.</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35100583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E88E33-1EDF-7EB4-1F69-566EA874BBEF}"/>
              </a:ext>
            </a:extLst>
          </p:cNvPr>
          <p:cNvSpPr>
            <a:spLocks noGrp="1"/>
          </p:cNvSpPr>
          <p:nvPr>
            <p:ph type="title"/>
          </p:nvPr>
        </p:nvSpPr>
        <p:spPr/>
        <p:txBody>
          <a:bodyPr/>
          <a:lstStyle/>
          <a:p>
            <a:r>
              <a:rPr lang="en-IN" b="1" dirty="0"/>
              <a:t>Take </a:t>
            </a:r>
            <a:r>
              <a:rPr lang="en-IN" b="1" dirty="0" smtClean="0"/>
              <a:t>Away</a:t>
            </a:r>
            <a:endParaRPr lang="en-IN" b="1" dirty="0"/>
          </a:p>
        </p:txBody>
      </p:sp>
      <p:sp>
        <p:nvSpPr>
          <p:cNvPr id="3" name="Content Placeholder 2">
            <a:extLst>
              <a:ext uri="{FF2B5EF4-FFF2-40B4-BE49-F238E27FC236}">
                <a16:creationId xmlns="" xmlns:a16="http://schemas.microsoft.com/office/drawing/2014/main" id="{7852DA25-99BF-BFCF-B57B-49A46BE3E262}"/>
              </a:ext>
            </a:extLst>
          </p:cNvPr>
          <p:cNvSpPr>
            <a:spLocks noGrp="1"/>
          </p:cNvSpPr>
          <p:nvPr>
            <p:ph idx="1"/>
          </p:nvPr>
        </p:nvSpPr>
        <p:spPr/>
        <p:txBody>
          <a:bodyPr>
            <a:normAutofit fontScale="92500" lnSpcReduction="10000"/>
          </a:bodyPr>
          <a:lstStyle/>
          <a:p>
            <a:r>
              <a:rPr lang="en-US" b="1" dirty="0">
                <a:solidFill>
                  <a:schemeClr val="tx2"/>
                </a:solidFill>
              </a:rPr>
              <a:t>Understanding Root Causes: </a:t>
            </a:r>
            <a:r>
              <a:rPr lang="en-US" dirty="0"/>
              <a:t>Focus on system-level improvements like better communication, structured handovers, and appropriate use of health IT.</a:t>
            </a:r>
          </a:p>
          <a:p>
            <a:r>
              <a:rPr lang="en-US" b="1" dirty="0">
                <a:solidFill>
                  <a:schemeClr val="tx2"/>
                </a:solidFill>
              </a:rPr>
              <a:t>Empowering Patients: </a:t>
            </a:r>
            <a:r>
              <a:rPr lang="en-US" dirty="0"/>
              <a:t>Encourage patient engagement through education, shared decision-making, and access to health records.</a:t>
            </a:r>
          </a:p>
          <a:p>
            <a:r>
              <a:rPr lang="en-US" b="1" dirty="0">
                <a:solidFill>
                  <a:schemeClr val="tx2"/>
                </a:solidFill>
              </a:rPr>
              <a:t>Enhancing Clinical Skills: </a:t>
            </a:r>
            <a:r>
              <a:rPr lang="en-US" dirty="0"/>
              <a:t>Regular training and simulation for healthcare professionals to recognize and mitigate diagnostic errors.</a:t>
            </a:r>
          </a:p>
          <a:p>
            <a:r>
              <a:rPr lang="en-US" b="1" dirty="0">
                <a:solidFill>
                  <a:schemeClr val="tx2"/>
                </a:solidFill>
              </a:rPr>
              <a:t>Leveraging Technology: </a:t>
            </a:r>
            <a:r>
              <a:rPr lang="en-US" dirty="0"/>
              <a:t>Harness tools like AI and clinical decision support systems to augment diagnostic accuracy.</a:t>
            </a:r>
          </a:p>
          <a:p>
            <a:r>
              <a:rPr lang="en-US" b="1" dirty="0">
                <a:solidFill>
                  <a:schemeClr val="tx2"/>
                </a:solidFill>
              </a:rPr>
              <a:t>Commitment to Reporting and Learning: </a:t>
            </a:r>
            <a:r>
              <a:rPr lang="en-US" dirty="0"/>
              <a:t>Foster an environment where errors are reported without fear and analyzed to prevent recurrence.</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15134421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102EB29-F430-046C-B14A-7561C5AE6895}"/>
              </a:ext>
            </a:extLst>
          </p:cNvPr>
          <p:cNvSpPr>
            <a:spLocks noGrp="1"/>
          </p:cNvSpPr>
          <p:nvPr>
            <p:ph type="title"/>
          </p:nvPr>
        </p:nvSpPr>
        <p:spPr/>
        <p:txBody>
          <a:bodyPr/>
          <a:lstStyle/>
          <a:p>
            <a:r>
              <a:rPr lang="en-IN" b="1" dirty="0"/>
              <a:t>Burden of Diagnostic errors:</a:t>
            </a:r>
          </a:p>
        </p:txBody>
      </p:sp>
      <p:sp>
        <p:nvSpPr>
          <p:cNvPr id="3" name="Content Placeholder 2">
            <a:extLst>
              <a:ext uri="{FF2B5EF4-FFF2-40B4-BE49-F238E27FC236}">
                <a16:creationId xmlns="" xmlns:a16="http://schemas.microsoft.com/office/drawing/2014/main" id="{93D7BC34-E74D-673A-03FA-9ACA498ED1E0}"/>
              </a:ext>
            </a:extLst>
          </p:cNvPr>
          <p:cNvSpPr>
            <a:spLocks noGrp="1"/>
          </p:cNvSpPr>
          <p:nvPr>
            <p:ph idx="1"/>
          </p:nvPr>
        </p:nvSpPr>
        <p:spPr/>
        <p:txBody>
          <a:bodyPr>
            <a:normAutofit/>
          </a:bodyPr>
          <a:lstStyle/>
          <a:p>
            <a:r>
              <a:rPr lang="en-US" dirty="0"/>
              <a:t>Lack of culture of reporting and recording medical errors precise data are not </a:t>
            </a:r>
            <a:r>
              <a:rPr lang="en-US" dirty="0" smtClean="0"/>
              <a:t>available.</a:t>
            </a:r>
            <a:endParaRPr lang="en-US" dirty="0"/>
          </a:p>
          <a:p>
            <a:r>
              <a:rPr lang="en-US" dirty="0"/>
              <a:t>A study conducted in a high-income country found that approximately 5% of adults experienced diagnostic errors in outpatient settings each year. Over half of these errors had the potential for severe harm.</a:t>
            </a:r>
          </a:p>
          <a:p>
            <a:r>
              <a:rPr lang="en-US" dirty="0"/>
              <a:t>The researchers suggested that this was likely to be an underestimate and the rate of diagnostic errors in low-income countries may be much higher.</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41100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E1990F-BA76-C5D8-2159-1E47042CE7E9}"/>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 xmlns:a16="http://schemas.microsoft.com/office/drawing/2014/main" id="{F19CF404-0083-E0BE-FF29-9B195743AB5D}"/>
              </a:ext>
            </a:extLst>
          </p:cNvPr>
          <p:cNvSpPr>
            <a:spLocks noGrp="1"/>
          </p:cNvSpPr>
          <p:nvPr>
            <p:ph sz="half" idx="1"/>
          </p:nvPr>
        </p:nvSpPr>
        <p:spPr>
          <a:xfrm>
            <a:off x="838200" y="1825625"/>
            <a:ext cx="6132871" cy="4351338"/>
          </a:xfrm>
        </p:spPr>
        <p:txBody>
          <a:bodyPr>
            <a:normAutofit lnSpcReduction="10000"/>
          </a:bodyPr>
          <a:lstStyle/>
          <a:p>
            <a:r>
              <a:rPr lang="en-US" dirty="0"/>
              <a:t>As per a study, it is estimated that around 5.2 million injuries occur due to medical errors, resulting in around 3 million preventable deaths every year. For every 100 hospitalizations, an average of 12.7 adverse events occur.</a:t>
            </a:r>
          </a:p>
          <a:p>
            <a:r>
              <a:rPr lang="en-US" dirty="0"/>
              <a:t>Delays in diagnosing cancer are common. Lack of continuum of care and communication to patient of abnormal test results lead to delay in diagnostic errors.</a:t>
            </a:r>
          </a:p>
        </p:txBody>
      </p:sp>
      <p:pic>
        <p:nvPicPr>
          <p:cNvPr id="6" name="Content Placeholder 5">
            <a:extLst>
              <a:ext uri="{FF2B5EF4-FFF2-40B4-BE49-F238E27FC236}">
                <a16:creationId xmlns="" xmlns:a16="http://schemas.microsoft.com/office/drawing/2014/main" id="{8BDA4807-B643-DA67-8A62-C73263136D6C}"/>
              </a:ext>
            </a:extLst>
          </p:cNvPr>
          <p:cNvPicPr>
            <a:picLocks noGrp="1" noChangeAspect="1"/>
          </p:cNvPicPr>
          <p:nvPr>
            <p:ph sz="half" idx="2"/>
          </p:nvPr>
        </p:nvPicPr>
        <p:blipFill>
          <a:blip r:embed="rId2"/>
          <a:stretch>
            <a:fillRect/>
          </a:stretch>
        </p:blipFill>
        <p:spPr>
          <a:xfrm>
            <a:off x="6971071" y="1690689"/>
            <a:ext cx="4817806" cy="4802186"/>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1637953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B779EB1-BF0C-BC0F-46AF-7114E547291B}"/>
              </a:ext>
            </a:extLst>
          </p:cNvPr>
          <p:cNvSpPr>
            <a:spLocks noGrp="1"/>
          </p:cNvSpPr>
          <p:nvPr>
            <p:ph type="title"/>
          </p:nvPr>
        </p:nvSpPr>
        <p:spPr/>
        <p:txBody>
          <a:bodyPr/>
          <a:lstStyle/>
          <a:p>
            <a:r>
              <a:rPr lang="en-IN" dirty="0"/>
              <a:t>Levels of Diagnostic Error in Patient </a:t>
            </a:r>
            <a:r>
              <a:rPr lang="en-IN" dirty="0" smtClean="0"/>
              <a:t>care</a:t>
            </a:r>
            <a:endParaRPr lang="en-IN" dirty="0"/>
          </a:p>
        </p:txBody>
      </p:sp>
      <p:sp>
        <p:nvSpPr>
          <p:cNvPr id="3" name="Content Placeholder 2">
            <a:extLst>
              <a:ext uri="{FF2B5EF4-FFF2-40B4-BE49-F238E27FC236}">
                <a16:creationId xmlns="" xmlns:a16="http://schemas.microsoft.com/office/drawing/2014/main" id="{C54BD0AA-327F-FCCE-9517-579A59BB0A77}"/>
              </a:ext>
            </a:extLst>
          </p:cNvPr>
          <p:cNvSpPr>
            <a:spLocks noGrp="1"/>
          </p:cNvSpPr>
          <p:nvPr>
            <p:ph idx="1"/>
          </p:nvPr>
        </p:nvSpPr>
        <p:spPr/>
        <p:txBody>
          <a:bodyPr/>
          <a:lstStyle/>
          <a:p>
            <a:endParaRPr lang="en-IN" dirty="0"/>
          </a:p>
        </p:txBody>
      </p:sp>
      <p:sp>
        <p:nvSpPr>
          <p:cNvPr id="4" name="Rectangle 3">
            <a:extLst>
              <a:ext uri="{FF2B5EF4-FFF2-40B4-BE49-F238E27FC236}">
                <a16:creationId xmlns="" xmlns:a16="http://schemas.microsoft.com/office/drawing/2014/main" id="{51EBCE48-D88B-2E97-77D4-AE92D337E69C}"/>
              </a:ext>
            </a:extLst>
          </p:cNvPr>
          <p:cNvSpPr/>
          <p:nvPr/>
        </p:nvSpPr>
        <p:spPr>
          <a:xfrm>
            <a:off x="4857135" y="3578942"/>
            <a:ext cx="2821859" cy="88490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sz="2800" b="1" dirty="0"/>
              <a:t>Diagnostic Errors</a:t>
            </a:r>
          </a:p>
        </p:txBody>
      </p:sp>
      <p:cxnSp>
        <p:nvCxnSpPr>
          <p:cNvPr id="8" name="Straight Arrow Connector 7">
            <a:extLst>
              <a:ext uri="{FF2B5EF4-FFF2-40B4-BE49-F238E27FC236}">
                <a16:creationId xmlns="" xmlns:a16="http://schemas.microsoft.com/office/drawing/2014/main" id="{CA7DC57C-FA2E-EE0E-756F-C87C8EC07405}"/>
              </a:ext>
            </a:extLst>
          </p:cNvPr>
          <p:cNvCxnSpPr/>
          <p:nvPr/>
        </p:nvCxnSpPr>
        <p:spPr>
          <a:xfrm flipH="1" flipV="1">
            <a:off x="4021394" y="3097161"/>
            <a:ext cx="835741" cy="48178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 xmlns:a16="http://schemas.microsoft.com/office/drawing/2014/main" id="{12ECD0E3-EB42-CB1C-88F1-B3623E0A6FBD}"/>
              </a:ext>
            </a:extLst>
          </p:cNvPr>
          <p:cNvCxnSpPr/>
          <p:nvPr/>
        </p:nvCxnSpPr>
        <p:spPr>
          <a:xfrm flipV="1">
            <a:off x="6272981" y="2713703"/>
            <a:ext cx="0" cy="8652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 xmlns:a16="http://schemas.microsoft.com/office/drawing/2014/main" id="{0723A595-2801-CE90-2592-3C3095A901C2}"/>
              </a:ext>
            </a:extLst>
          </p:cNvPr>
          <p:cNvCxnSpPr/>
          <p:nvPr/>
        </p:nvCxnSpPr>
        <p:spPr>
          <a:xfrm flipV="1">
            <a:off x="7678994" y="3018503"/>
            <a:ext cx="737419" cy="5604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 xmlns:a16="http://schemas.microsoft.com/office/drawing/2014/main" id="{CBCB3DC3-4EB1-5597-7708-AA5FBB928E92}"/>
              </a:ext>
            </a:extLst>
          </p:cNvPr>
          <p:cNvCxnSpPr/>
          <p:nvPr/>
        </p:nvCxnSpPr>
        <p:spPr>
          <a:xfrm flipH="1">
            <a:off x="4139381" y="4463845"/>
            <a:ext cx="717754" cy="540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 xmlns:a16="http://schemas.microsoft.com/office/drawing/2014/main" id="{D7A46D7A-0AA7-78DE-6808-FF235CA19C96}"/>
              </a:ext>
            </a:extLst>
          </p:cNvPr>
          <p:cNvCxnSpPr/>
          <p:nvPr/>
        </p:nvCxnSpPr>
        <p:spPr>
          <a:xfrm>
            <a:off x="6272981" y="4463845"/>
            <a:ext cx="0" cy="8062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 xmlns:a16="http://schemas.microsoft.com/office/drawing/2014/main" id="{DA88B9A1-9AFC-BA81-AE69-0A085AF5970A}"/>
              </a:ext>
            </a:extLst>
          </p:cNvPr>
          <p:cNvCxnSpPr/>
          <p:nvPr/>
        </p:nvCxnSpPr>
        <p:spPr>
          <a:xfrm>
            <a:off x="7678994" y="4463845"/>
            <a:ext cx="924232" cy="5407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 xmlns:a16="http://schemas.microsoft.com/office/drawing/2014/main" id="{8360E1FC-A60A-3714-23BA-731A4561D3C8}"/>
              </a:ext>
            </a:extLst>
          </p:cNvPr>
          <p:cNvSpPr/>
          <p:nvPr/>
        </p:nvSpPr>
        <p:spPr>
          <a:xfrm>
            <a:off x="2310577" y="2517058"/>
            <a:ext cx="1828802" cy="9119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1. Initial Assessment</a:t>
            </a:r>
          </a:p>
        </p:txBody>
      </p:sp>
      <p:sp>
        <p:nvSpPr>
          <p:cNvPr id="20" name="Oval 19">
            <a:extLst>
              <a:ext uri="{FF2B5EF4-FFF2-40B4-BE49-F238E27FC236}">
                <a16:creationId xmlns="" xmlns:a16="http://schemas.microsoft.com/office/drawing/2014/main" id="{858C915D-466A-8663-E4C5-9920D9E133C6}"/>
              </a:ext>
            </a:extLst>
          </p:cNvPr>
          <p:cNvSpPr/>
          <p:nvPr/>
        </p:nvSpPr>
        <p:spPr>
          <a:xfrm>
            <a:off x="5142271" y="2058092"/>
            <a:ext cx="2222090" cy="911942"/>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2. Diagnostic test</a:t>
            </a:r>
          </a:p>
        </p:txBody>
      </p:sp>
      <p:sp>
        <p:nvSpPr>
          <p:cNvPr id="21" name="Oval 20">
            <a:extLst>
              <a:ext uri="{FF2B5EF4-FFF2-40B4-BE49-F238E27FC236}">
                <a16:creationId xmlns="" xmlns:a16="http://schemas.microsoft.com/office/drawing/2014/main" id="{A6CC7B97-83F1-10C2-0BAA-80773DFAF7D4}"/>
              </a:ext>
            </a:extLst>
          </p:cNvPr>
          <p:cNvSpPr/>
          <p:nvPr/>
        </p:nvSpPr>
        <p:spPr>
          <a:xfrm>
            <a:off x="8209934" y="2281083"/>
            <a:ext cx="2045108" cy="1010417"/>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3. Follow Up </a:t>
            </a:r>
          </a:p>
        </p:txBody>
      </p:sp>
      <p:sp>
        <p:nvSpPr>
          <p:cNvPr id="22" name="Oval 21">
            <a:extLst>
              <a:ext uri="{FF2B5EF4-FFF2-40B4-BE49-F238E27FC236}">
                <a16:creationId xmlns="" xmlns:a16="http://schemas.microsoft.com/office/drawing/2014/main" id="{5767B558-2CAC-9D7E-14EA-87163E5A234C}"/>
              </a:ext>
            </a:extLst>
          </p:cNvPr>
          <p:cNvSpPr/>
          <p:nvPr/>
        </p:nvSpPr>
        <p:spPr>
          <a:xfrm>
            <a:off x="2310577" y="4734233"/>
            <a:ext cx="2168020" cy="115528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6. Adherence of the patient.</a:t>
            </a:r>
          </a:p>
        </p:txBody>
      </p:sp>
      <p:sp>
        <p:nvSpPr>
          <p:cNvPr id="23" name="Oval 22">
            <a:extLst>
              <a:ext uri="{FF2B5EF4-FFF2-40B4-BE49-F238E27FC236}">
                <a16:creationId xmlns="" xmlns:a16="http://schemas.microsoft.com/office/drawing/2014/main" id="{17EC57B8-909C-FD61-A026-005211F4F1BA}"/>
              </a:ext>
            </a:extLst>
          </p:cNvPr>
          <p:cNvSpPr/>
          <p:nvPr/>
        </p:nvSpPr>
        <p:spPr>
          <a:xfrm>
            <a:off x="5353664" y="5073444"/>
            <a:ext cx="2325330" cy="98814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5.Behaviour</a:t>
            </a:r>
          </a:p>
          <a:p>
            <a:pPr algn="ctr"/>
            <a:r>
              <a:rPr lang="en-IN" dirty="0"/>
              <a:t>of the patient</a:t>
            </a:r>
          </a:p>
        </p:txBody>
      </p:sp>
      <p:sp>
        <p:nvSpPr>
          <p:cNvPr id="24" name="Oval 23">
            <a:extLst>
              <a:ext uri="{FF2B5EF4-FFF2-40B4-BE49-F238E27FC236}">
                <a16:creationId xmlns="" xmlns:a16="http://schemas.microsoft.com/office/drawing/2014/main" id="{B6FB9BE8-4179-1000-C136-ECB92E148C4C}"/>
              </a:ext>
            </a:extLst>
          </p:cNvPr>
          <p:cNvSpPr/>
          <p:nvPr/>
        </p:nvSpPr>
        <p:spPr>
          <a:xfrm>
            <a:off x="8158316" y="4572000"/>
            <a:ext cx="2421191" cy="115037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N" dirty="0"/>
              <a:t>4.Refferal Related Communication</a:t>
            </a:r>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587333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0392AE-C4F0-CD05-097D-60D1E09102A1}"/>
              </a:ext>
            </a:extLst>
          </p:cNvPr>
          <p:cNvSpPr>
            <a:spLocks noGrp="1"/>
          </p:cNvSpPr>
          <p:nvPr>
            <p:ph type="title"/>
          </p:nvPr>
        </p:nvSpPr>
        <p:spPr/>
        <p:txBody>
          <a:bodyPr>
            <a:normAutofit/>
          </a:bodyPr>
          <a:lstStyle/>
          <a:p>
            <a:r>
              <a:rPr lang="en-IN" sz="3600" b="1" dirty="0"/>
              <a:t>Conceptual model for missed </a:t>
            </a:r>
            <a:r>
              <a:rPr lang="en-IN" sz="3600" b="1" dirty="0" smtClean="0"/>
              <a:t>opportunities </a:t>
            </a:r>
            <a:r>
              <a:rPr lang="en-IN" sz="3600" b="1" dirty="0"/>
              <a:t>in diagnosis</a:t>
            </a:r>
          </a:p>
        </p:txBody>
      </p:sp>
      <p:pic>
        <p:nvPicPr>
          <p:cNvPr id="5" name="Content Placeholder 4">
            <a:extLst>
              <a:ext uri="{FF2B5EF4-FFF2-40B4-BE49-F238E27FC236}">
                <a16:creationId xmlns="" xmlns:a16="http://schemas.microsoft.com/office/drawing/2014/main" id="{BD6BD3C3-F20E-19E9-ECD4-CE680E41370F}"/>
              </a:ext>
            </a:extLst>
          </p:cNvPr>
          <p:cNvPicPr>
            <a:picLocks noGrp="1" noChangeAspect="1"/>
          </p:cNvPicPr>
          <p:nvPr>
            <p:ph idx="1"/>
          </p:nvPr>
        </p:nvPicPr>
        <p:blipFill>
          <a:blip r:embed="rId2"/>
          <a:stretch>
            <a:fillRect/>
          </a:stretch>
        </p:blipFill>
        <p:spPr>
          <a:xfrm>
            <a:off x="698090" y="1690688"/>
            <a:ext cx="10815483" cy="4253706"/>
          </a:xfr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25817522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C92B42-611C-55AA-6EBC-35B61812EB35}"/>
              </a:ext>
            </a:extLst>
          </p:cNvPr>
          <p:cNvSpPr>
            <a:spLocks noGrp="1"/>
          </p:cNvSpPr>
          <p:nvPr>
            <p:ph type="title"/>
          </p:nvPr>
        </p:nvSpPr>
        <p:spPr/>
        <p:txBody>
          <a:bodyPr/>
          <a:lstStyle/>
          <a:p>
            <a:r>
              <a:rPr lang="en-IN" b="1" dirty="0"/>
              <a:t>Examples </a:t>
            </a:r>
          </a:p>
        </p:txBody>
      </p:sp>
      <p:sp>
        <p:nvSpPr>
          <p:cNvPr id="3" name="Content Placeholder 2">
            <a:extLst>
              <a:ext uri="{FF2B5EF4-FFF2-40B4-BE49-F238E27FC236}">
                <a16:creationId xmlns="" xmlns:a16="http://schemas.microsoft.com/office/drawing/2014/main" id="{67B31A2F-D55E-21D4-1382-9186ED6191CD}"/>
              </a:ext>
            </a:extLst>
          </p:cNvPr>
          <p:cNvSpPr>
            <a:spLocks noGrp="1"/>
          </p:cNvSpPr>
          <p:nvPr>
            <p:ph idx="1"/>
          </p:nvPr>
        </p:nvSpPr>
        <p:spPr/>
        <p:txBody>
          <a:bodyPr>
            <a:normAutofit lnSpcReduction="10000"/>
          </a:bodyPr>
          <a:lstStyle/>
          <a:p>
            <a:r>
              <a:rPr lang="en-US" b="1" dirty="0"/>
              <a:t>Background:</a:t>
            </a:r>
            <a:r>
              <a:rPr lang="en-US" dirty="0"/>
              <a:t/>
            </a:r>
            <a:br>
              <a:rPr lang="en-US" dirty="0"/>
            </a:br>
            <a:r>
              <a:rPr lang="en-US" dirty="0"/>
              <a:t>A 45-year-old woman visits her primary care physician with complaints of persistent fatigue and occasional abdominal pain. The physician attributes her symptoms to stress and prescribes anti-anxiety medication.</a:t>
            </a:r>
            <a:br>
              <a:rPr lang="en-US" dirty="0"/>
            </a:br>
            <a:r>
              <a:rPr lang="en-US" b="1" dirty="0"/>
              <a:t>Outcome:</a:t>
            </a:r>
            <a:r>
              <a:rPr lang="en-US" dirty="0"/>
              <a:t/>
            </a:r>
            <a:br>
              <a:rPr lang="en-US" dirty="0"/>
            </a:br>
            <a:r>
              <a:rPr lang="en-US" dirty="0"/>
              <a:t>Six months later, the patient is diagnosed with advanced ovarian cancer. Earlier detection through appropriate imaging or referral to a specialist could have improved her prognosis.</a:t>
            </a:r>
            <a:br>
              <a:rPr lang="en-US" dirty="0"/>
            </a:br>
            <a:r>
              <a:rPr lang="en-US" b="1" dirty="0"/>
              <a:t>Key Takeaway:</a:t>
            </a:r>
            <a:r>
              <a:rPr lang="en-US" dirty="0"/>
              <a:t/>
            </a:r>
            <a:br>
              <a:rPr lang="en-US" dirty="0"/>
            </a:br>
            <a:r>
              <a:rPr lang="en-US" dirty="0"/>
              <a:t>Missed opportunities for early cancer diagnosis due to inadequate evaluation of vague symptoms.</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3300787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DBB1201-5E16-96F5-52E0-BC06D6D2D290}"/>
              </a:ext>
            </a:extLst>
          </p:cNvPr>
          <p:cNvSpPr>
            <a:spLocks noGrp="1"/>
          </p:cNvSpPr>
          <p:nvPr>
            <p:ph type="title"/>
          </p:nvPr>
        </p:nvSpPr>
        <p:spPr/>
        <p:txBody>
          <a:bodyPr/>
          <a:lstStyle/>
          <a:p>
            <a:endParaRPr lang="en-IN"/>
          </a:p>
        </p:txBody>
      </p:sp>
      <p:sp>
        <p:nvSpPr>
          <p:cNvPr id="3" name="Content Placeholder 2">
            <a:extLst>
              <a:ext uri="{FF2B5EF4-FFF2-40B4-BE49-F238E27FC236}">
                <a16:creationId xmlns="" xmlns:a16="http://schemas.microsoft.com/office/drawing/2014/main" id="{F32222E9-4752-FF10-808E-1AE0DA4C8E9D}"/>
              </a:ext>
            </a:extLst>
          </p:cNvPr>
          <p:cNvSpPr>
            <a:spLocks noGrp="1"/>
          </p:cNvSpPr>
          <p:nvPr>
            <p:ph idx="1"/>
          </p:nvPr>
        </p:nvSpPr>
        <p:spPr>
          <a:xfrm>
            <a:off x="838200" y="1825625"/>
            <a:ext cx="10515600" cy="4368698"/>
          </a:xfrm>
        </p:spPr>
        <p:txBody>
          <a:bodyPr/>
          <a:lstStyle/>
          <a:p>
            <a:r>
              <a:rPr lang="en-US" b="1" dirty="0"/>
              <a:t>Background:</a:t>
            </a:r>
            <a:r>
              <a:rPr lang="en-US" dirty="0"/>
              <a:t/>
            </a:r>
            <a:br>
              <a:rPr lang="en-US" dirty="0"/>
            </a:br>
            <a:r>
              <a:rPr lang="en-US" dirty="0"/>
              <a:t>A 50-year-old man with chest pain and shortness of breath visits the emergency department. He has no history of heart disease but reports recent stress at work. The physician diagnoses anxiety and discharges him without conducting an ECG or cardiac enzyme tests.</a:t>
            </a:r>
            <a:br>
              <a:rPr lang="en-US" dirty="0"/>
            </a:br>
            <a:r>
              <a:rPr lang="en-US" b="1" dirty="0"/>
              <a:t>Outcome:</a:t>
            </a:r>
            <a:r>
              <a:rPr lang="en-US" dirty="0"/>
              <a:t/>
            </a:r>
            <a:br>
              <a:rPr lang="en-US" dirty="0"/>
            </a:br>
            <a:r>
              <a:rPr lang="en-US" dirty="0"/>
              <a:t>The patient returns two days later with a massive heart attack, resulting in significant heart damage.</a:t>
            </a:r>
            <a:br>
              <a:rPr lang="en-US" dirty="0"/>
            </a:br>
            <a:r>
              <a:rPr lang="en-US" b="1" dirty="0"/>
              <a:t>Key Takeaway:</a:t>
            </a:r>
            <a:r>
              <a:rPr lang="en-US" dirty="0"/>
              <a:t/>
            </a:r>
            <a:br>
              <a:rPr lang="en-US" dirty="0"/>
            </a:br>
            <a:r>
              <a:rPr lang="en-US" dirty="0"/>
              <a:t>Failure to perform appropriate diagnostic tests can lead to severe outcomes, particularly in time-sensitive conditions.</a:t>
            </a:r>
            <a:endParaRPr lang="en-IN"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4878" y="0"/>
            <a:ext cx="1178169" cy="1178169"/>
          </a:xfrm>
          <a:prstGeom prst="rect">
            <a:avLst/>
          </a:prstGeom>
        </p:spPr>
      </p:pic>
    </p:spTree>
    <p:extLst>
      <p:ext uri="{BB962C8B-B14F-4D97-AF65-F5344CB8AC3E}">
        <p14:creationId xmlns:p14="http://schemas.microsoft.com/office/powerpoint/2010/main" val="2039978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740</TotalTime>
  <Words>1437</Words>
  <Application>Microsoft Office PowerPoint</Application>
  <PresentationFormat>Widescreen</PresentationFormat>
  <Paragraphs>197</Paragraphs>
  <Slides>31</Slides>
  <Notes>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Light</vt:lpstr>
      <vt:lpstr>Wingdings</vt:lpstr>
      <vt:lpstr>Office Theme</vt:lpstr>
      <vt:lpstr>Diagnostic Errors and measures to minimize it</vt:lpstr>
      <vt:lpstr>Definition</vt:lpstr>
      <vt:lpstr>PowerPoint Presentation</vt:lpstr>
      <vt:lpstr>Burden of Diagnostic errors:</vt:lpstr>
      <vt:lpstr>PowerPoint Presentation</vt:lpstr>
      <vt:lpstr>Levels of Diagnostic Error in Patient care</vt:lpstr>
      <vt:lpstr>Conceptual model for missed opportunities in diagnosis</vt:lpstr>
      <vt:lpstr>Examples </vt:lpstr>
      <vt:lpstr>PowerPoint Presentation</vt:lpstr>
      <vt:lpstr>PowerPoint Presentation</vt:lpstr>
      <vt:lpstr>PowerPoint Presentation</vt:lpstr>
      <vt:lpstr>PowerPoint Presentation</vt:lpstr>
      <vt:lpstr>PowerPoint Presentation</vt:lpstr>
      <vt:lpstr>PowerPoint Presentation</vt:lpstr>
      <vt:lpstr>FACTORS CONTRIBUTING TO DIAGNOSTIC ERRORS:</vt:lpstr>
      <vt:lpstr>PowerPoint Presentation</vt:lpstr>
      <vt:lpstr>Condition involved in Diagnostic Errors:</vt:lpstr>
      <vt:lpstr>Common conditions which we miss often</vt:lpstr>
      <vt:lpstr>PowerPoint Presentation</vt:lpstr>
      <vt:lpstr>PowerPoint Presentation</vt:lpstr>
      <vt:lpstr>Improving Diagnostic Reasoning</vt:lpstr>
      <vt:lpstr>Providing systemic feedbacks to clinicians about their diagnosis.</vt:lpstr>
      <vt:lpstr>Optimizing diagnostic strategies in primary care</vt:lpstr>
      <vt:lpstr>Improving access to diagnostic tests</vt:lpstr>
      <vt:lpstr>Developing methods to identify and learn from diagnostic errors:</vt:lpstr>
      <vt:lpstr>PowerPoint Presentation</vt:lpstr>
      <vt:lpstr>PowerPoint Presentation</vt:lpstr>
      <vt:lpstr>Information technology in Preventing Diagnostic Errors</vt:lpstr>
      <vt:lpstr>PowerPoint Presentation</vt:lpstr>
      <vt:lpstr>Conclusion</vt:lpstr>
      <vt:lpstr>Take Away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Diagnostic Errors</dc:title>
  <dc:creator>Jaynul aabidin</dc:creator>
  <cp:lastModifiedBy>AIIMS</cp:lastModifiedBy>
  <cp:revision>12</cp:revision>
  <dcterms:created xsi:type="dcterms:W3CDTF">2025-01-03T13:44:37Z</dcterms:created>
  <dcterms:modified xsi:type="dcterms:W3CDTF">2025-01-14T13:18:48Z</dcterms:modified>
</cp:coreProperties>
</file>